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18" r:id="rId2"/>
  </p:sldMasterIdLst>
  <p:notesMasterIdLst>
    <p:notesMasterId r:id="rId6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Lst>
  <p:sldSz cx="12192000" cy="6858000"/>
  <p:notesSz cx="6858000" cy="9144000"/>
  <p:embeddedFontLst>
    <p:embeddedFont>
      <p:font typeface="DM Sans" pitchFamily="2" charset="0"/>
      <p:regular r:id="rId63"/>
      <p:bold r:id="rId64"/>
      <p:italic r:id="rId65"/>
      <p:boldItalic r:id="rId66"/>
    </p:embeddedFont>
    <p:embeddedFont>
      <p:font typeface="DM Sans Medium"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4" roundtripDataSignature="AMtx7mi/5eD32t1H4WCLjIz499kos7ujZ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ZAIDI" initials="" lastIdx="7" clrIdx="0"/>
  <p:cmAuthor id="1" name="Sarah Zaidi"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37481-BBDE-4A95-A8E0-73E8A580F5B5}" v="12" dt="2024-06-18T07:21:25.591"/>
  </p1510:revLst>
</p1510:revInfo>
</file>

<file path=ppt/tableStyles.xml><?xml version="1.0" encoding="utf-8"?>
<a:tblStyleLst xmlns:a="http://schemas.openxmlformats.org/drawingml/2006/main" def="{C3775422-1BFF-4B23-8893-2542E648B0A2}">
  <a:tblStyle styleId="{C3775422-1BFF-4B23-8893-2542E648B0A2}"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DFC"/>
          </a:solidFill>
        </a:fill>
      </a:tcStyle>
    </a:wholeTbl>
    <a:band1H>
      <a:tcTxStyle b="off" i="off"/>
      <a:tcStyle>
        <a:tcBdr/>
        <a:fill>
          <a:solidFill>
            <a:srgbClr val="CAD8FA"/>
          </a:solidFill>
        </a:fill>
      </a:tcStyle>
    </a:band1H>
    <a:band2H>
      <a:tcTxStyle b="off" i="off"/>
      <a:tcStyle>
        <a:tcBdr/>
      </a:tcStyle>
    </a:band2H>
    <a:band1V>
      <a:tcTxStyle b="off" i="off"/>
      <a:tcStyle>
        <a:tcBdr/>
        <a:fill>
          <a:solidFill>
            <a:srgbClr val="CAD8FA"/>
          </a:solidFill>
        </a:fill>
      </a:tcStyle>
    </a:band1V>
    <a:band2V>
      <a:tcTxStyle b="off" i="off"/>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 styleId="{9BF760EB-C3A5-4AD3-BD55-190E95A56962}"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C5AF697-93D6-48D3-82C6-23F8146BF1B2}" styleName="Table_2">
    <a:wholeTbl>
      <a:tcTxStyle b="off" i="off">
        <a:font>
          <a:latin typeface="Arial"/>
          <a:ea typeface="Arial"/>
          <a:cs typeface="Arial"/>
        </a:font>
        <a:schemeClr val="dk1"/>
      </a:tcTxStyle>
      <a:tcStyle>
        <a:tcBdr>
          <a:left>
            <a:ln w="12700" cap="flat" cmpd="sng">
              <a:solidFill>
                <a:schemeClr val="accent4"/>
              </a:solidFill>
              <a:prstDash val="solid"/>
              <a:round/>
              <a:headEnd type="none" w="sm" len="sm"/>
              <a:tailEnd type="none" w="sm" len="sm"/>
            </a:ln>
          </a:left>
          <a:right>
            <a:ln w="12700" cap="flat" cmpd="sng">
              <a:solidFill>
                <a:schemeClr val="accent4"/>
              </a:solidFill>
              <a:prstDash val="solid"/>
              <a:round/>
              <a:headEnd type="none" w="sm" len="sm"/>
              <a:tailEnd type="none" w="sm" len="sm"/>
            </a:ln>
          </a:right>
          <a:top>
            <a:ln w="12700" cap="flat" cmpd="sng">
              <a:solidFill>
                <a:schemeClr val="accent4"/>
              </a:solidFill>
              <a:prstDash val="solid"/>
              <a:round/>
              <a:headEnd type="none" w="sm" len="sm"/>
              <a:tailEnd type="none" w="sm" len="sm"/>
            </a:ln>
          </a:top>
          <a:bottom>
            <a:ln w="12700" cap="flat" cmpd="sng">
              <a:solidFill>
                <a:schemeClr val="accent4"/>
              </a:solidFill>
              <a:prstDash val="solid"/>
              <a:round/>
              <a:headEnd type="none" w="sm" len="sm"/>
              <a:tailEnd type="none" w="sm" len="sm"/>
            </a:ln>
          </a:bottom>
          <a:insideH>
            <a:ln w="12700"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9F6FD"/>
          </a:solidFill>
        </a:fill>
      </a:tcStyle>
    </a:band1H>
    <a:band2H>
      <a:tcTxStyle b="off" i="off"/>
      <a:tcStyle>
        <a:tcBdr/>
      </a:tcStyle>
    </a:band2H>
    <a:band1V>
      <a:tcTxStyle b="off" i="off"/>
      <a:tcStyle>
        <a:tcBdr/>
        <a:fill>
          <a:solidFill>
            <a:srgbClr val="E9F6FD"/>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fill>
          <a:solidFill>
            <a:schemeClr val="l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fill>
          <a:solidFill>
            <a:schemeClr val="accent4"/>
          </a:solidFill>
        </a:fill>
      </a:tcStyle>
    </a:firstRow>
    <a:neCell>
      <a:tcTxStyle b="off" i="off"/>
      <a:tcStyle>
        <a:tcBdr/>
      </a:tcStyle>
    </a:neCell>
    <a:nwCell>
      <a:tcTxStyle b="off" i="off"/>
      <a:tcStyle>
        <a:tcBdr/>
      </a:tcStyle>
    </a:nwCell>
  </a:tblStyle>
  <a:tblStyle styleId="{D360BFA4-E508-4562-B030-A6B2879EF58B}"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4.fntdata"/><Relationship Id="rId74" Type="http://customschemas.google.com/relationships/presentationmetadata" Target="meta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12268819fc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1" name="Google Shape;1821;g12268819f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f1773862d2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gf1773862d2_0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9" name="Google Shape;1939;gf1773862d2_0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gf1773862d2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5" name="Google Shape;1945;gf1773862d2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f1628d04e6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5" name="Google Shape;1955;gf1628d04e6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6" name="Google Shape;1956;gf1628d04e6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f1773862d2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8" name="Google Shape;1968;gf1773862d2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9" name="Google Shape;1969;gf1773862d2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Google Shape;1985;gf1773862d2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6" name="Google Shape;1986;gf1773862d2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7" name="Google Shape;1987;gf1773862d2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8" name="Google Shape;199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gf1773862d2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4" name="Google Shape;2004;gf1773862d2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5" name="Google Shape;2005;gf1773862d2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168f95e978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0" name="Google Shape;2010;g168f95e978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1" name="Google Shape;2011;g168f95e978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168f93fc63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1" name="Google Shape;2021;g168f93fc63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2" name="Google Shape;2022;g168f93fc63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168f93fc63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2" name="Google Shape;2032;g168f93fc63a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3" name="Google Shape;2033;g168f93fc63a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12268819fc9_0_10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8" name="Google Shape;1828;g12268819fc9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g168f93fc63a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3" name="Google Shape;2043;g168f93fc63a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4" name="Google Shape;2044;g168f93fc63a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16d9238717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3" name="Google Shape;2053;g16d9238717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4" name="Google Shape;2054;g16d9238717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6d9238717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0" name="Google Shape;2060;g16d92387176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1" name="Google Shape;2061;g16d92387176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f1773862d2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7" name="Google Shape;2067;gf1773862d2_0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8" name="Google Shape;2068;gf1773862d2_0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7"/>
        <p:cNvGrpSpPr/>
        <p:nvPr/>
      </p:nvGrpSpPr>
      <p:grpSpPr>
        <a:xfrm>
          <a:off x="0" y="0"/>
          <a:ext cx="0" cy="0"/>
          <a:chOff x="0" y="0"/>
          <a:chExt cx="0" cy="0"/>
        </a:xfrm>
      </p:grpSpPr>
      <p:sp>
        <p:nvSpPr>
          <p:cNvPr id="2078" name="Google Shape;20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9" name="Google Shape;2079;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Les colonnes indiquent : </a:t>
            </a:r>
            <a:endParaRPr/>
          </a:p>
          <a:p>
            <a:pPr marL="457200" lvl="0" indent="-317500" algn="l" rtl="0">
              <a:lnSpc>
                <a:spcPct val="100000"/>
              </a:lnSpc>
              <a:spcBef>
                <a:spcPts val="0"/>
              </a:spcBef>
              <a:spcAft>
                <a:spcPts val="0"/>
              </a:spcAft>
              <a:buSzPts val="1400"/>
              <a:buAutoNum type="arabicPeriod"/>
            </a:pPr>
            <a:r>
              <a:rPr lang="en-US" sz="1200" b="0" i="0" u="none" strike="noStrike" cap="none">
                <a:solidFill>
                  <a:schemeClr val="dk1"/>
                </a:solidFill>
                <a:latin typeface="Calibri"/>
                <a:ea typeface="Calibri"/>
                <a:cs typeface="Calibri"/>
                <a:sym typeface="Calibri"/>
              </a:rPr>
              <a:t>l’identifiant du patient automatiquement attribué par le système CAD4TB</a:t>
            </a:r>
            <a:endParaRPr/>
          </a:p>
          <a:p>
            <a:pPr marL="457200" lvl="0" indent="-317500" algn="l" rtl="0">
              <a:lnSpc>
                <a:spcPct val="100000"/>
              </a:lnSpc>
              <a:spcBef>
                <a:spcPts val="0"/>
              </a:spcBef>
              <a:spcAft>
                <a:spcPts val="0"/>
              </a:spcAft>
              <a:buSzPts val="1400"/>
              <a:buAutoNum type="arabicPeriod"/>
            </a:pPr>
            <a:r>
              <a:rPr lang="en-US" sz="1200" b="0" i="0" u="none" strike="noStrike" cap="none">
                <a:solidFill>
                  <a:schemeClr val="dk1"/>
                </a:solidFill>
                <a:latin typeface="Calibri"/>
                <a:ea typeface="Calibri"/>
                <a:cs typeface="Calibri"/>
                <a:sym typeface="Calibri"/>
              </a:rPr>
              <a:t>le nom du patient tel qu’enregistré</a:t>
            </a:r>
            <a:endParaRPr/>
          </a:p>
          <a:p>
            <a:pPr marL="457200" lvl="0" indent="-317500" algn="l" rtl="0">
              <a:lnSpc>
                <a:spcPct val="100000"/>
              </a:lnSpc>
              <a:spcBef>
                <a:spcPts val="0"/>
              </a:spcBef>
              <a:spcAft>
                <a:spcPts val="0"/>
              </a:spcAft>
              <a:buSzPts val="1400"/>
              <a:buAutoNum type="arabicPeriod"/>
            </a:pPr>
            <a:r>
              <a:rPr lang="en-US" sz="1200" b="0" i="0" u="none" strike="noStrike" cap="none">
                <a:solidFill>
                  <a:schemeClr val="dk1"/>
                </a:solidFill>
                <a:latin typeface="Calibri"/>
                <a:ea typeface="Calibri"/>
                <a:cs typeface="Calibri"/>
                <a:sym typeface="Calibri"/>
              </a:rPr>
              <a:t>la date de naissance du patient telle qu’enregistrée</a:t>
            </a:r>
            <a:endParaRPr/>
          </a:p>
          <a:p>
            <a:pPr marL="457200" lvl="0" indent="-317500" algn="l" rtl="0">
              <a:lnSpc>
                <a:spcPct val="100000"/>
              </a:lnSpc>
              <a:spcBef>
                <a:spcPts val="0"/>
              </a:spcBef>
              <a:spcAft>
                <a:spcPts val="0"/>
              </a:spcAft>
              <a:buSzPts val="1400"/>
              <a:buAutoNum type="arabicPeriod"/>
            </a:pPr>
            <a:r>
              <a:rPr lang="en-US" sz="1200" b="0" i="0" u="none" strike="noStrike" cap="none">
                <a:solidFill>
                  <a:schemeClr val="dk1"/>
                </a:solidFill>
                <a:latin typeface="Calibri"/>
                <a:ea typeface="Calibri"/>
                <a:cs typeface="Calibri"/>
                <a:sym typeface="Calibri"/>
              </a:rPr>
              <a:t>le sexe du patient tel qu’enregistré</a:t>
            </a:r>
            <a:endParaRPr/>
          </a:p>
          <a:p>
            <a:pPr marL="457200" lvl="0" indent="-317500" algn="l" rtl="0">
              <a:lnSpc>
                <a:spcPct val="100000"/>
              </a:lnSpc>
              <a:spcBef>
                <a:spcPts val="0"/>
              </a:spcBef>
              <a:spcAft>
                <a:spcPts val="0"/>
              </a:spcAft>
              <a:buSzPts val="1400"/>
              <a:buAutoNum type="arabicPeriod"/>
            </a:pPr>
            <a:r>
              <a:rPr lang="en-US" sz="1200" b="0" i="0" u="none" strike="noStrike" cap="none">
                <a:solidFill>
                  <a:schemeClr val="dk1"/>
                </a:solidFill>
                <a:latin typeface="Calibri"/>
                <a:ea typeface="Calibri"/>
                <a:cs typeface="Calibri"/>
                <a:sym typeface="Calibri"/>
              </a:rPr>
              <a:t>la date de la radiographie</a:t>
            </a:r>
            <a:endParaRPr/>
          </a:p>
          <a:p>
            <a:pPr marL="457200" lvl="0" indent="-317500" algn="l" rtl="0">
              <a:lnSpc>
                <a:spcPct val="100000"/>
              </a:lnSpc>
              <a:spcBef>
                <a:spcPts val="0"/>
              </a:spcBef>
              <a:spcAft>
                <a:spcPts val="0"/>
              </a:spcAft>
              <a:buSzPts val="1400"/>
              <a:buAutoNum type="arabicPeriod"/>
            </a:pPr>
            <a:r>
              <a:rPr lang="en-US" sz="1200" b="0" i="0" u="none" strike="noStrike" cap="none">
                <a:solidFill>
                  <a:schemeClr val="dk1"/>
                </a:solidFill>
                <a:latin typeface="Calibri"/>
                <a:ea typeface="Calibri"/>
                <a:cs typeface="Calibri"/>
                <a:sym typeface="Calibri"/>
              </a:rPr>
              <a:t>l’heure de la radiographie</a:t>
            </a:r>
            <a:endParaRPr/>
          </a:p>
          <a:p>
            <a:pPr marL="457200" lvl="0" indent="-317500" algn="l" rtl="0">
              <a:lnSpc>
                <a:spcPct val="100000"/>
              </a:lnSpc>
              <a:spcBef>
                <a:spcPts val="0"/>
              </a:spcBef>
              <a:spcAft>
                <a:spcPts val="0"/>
              </a:spcAft>
              <a:buSzPts val="1400"/>
              <a:buAutoNum type="arabicPeriod"/>
            </a:pPr>
            <a:r>
              <a:rPr lang="en-US" sz="1200" b="0" i="0" u="none" strike="noStrike" cap="none">
                <a:solidFill>
                  <a:schemeClr val="dk1"/>
                </a:solidFill>
                <a:latin typeface="Calibri"/>
                <a:ea typeface="Calibri"/>
                <a:cs typeface="Calibri"/>
                <a:sym typeface="Calibri"/>
              </a:rPr>
              <a:t>le site de la radiographie</a:t>
            </a:r>
            <a:endParaRPr/>
          </a:p>
          <a:p>
            <a:pPr marL="457200" lvl="0" indent="-317500" algn="l" rtl="0">
              <a:lnSpc>
                <a:spcPct val="100000"/>
              </a:lnSpc>
              <a:spcBef>
                <a:spcPts val="0"/>
              </a:spcBef>
              <a:spcAft>
                <a:spcPts val="0"/>
              </a:spcAft>
              <a:buSzPts val="1400"/>
              <a:buAutoNum type="arabicPeriod"/>
            </a:pPr>
            <a:r>
              <a:rPr lang="en-US" sz="1200" b="0" i="0" u="none" strike="noStrike" cap="none">
                <a:solidFill>
                  <a:schemeClr val="dk1"/>
                </a:solidFill>
                <a:latin typeface="Calibri"/>
                <a:ea typeface="Calibri"/>
                <a:cs typeface="Calibri"/>
                <a:sym typeface="Calibri"/>
              </a:rPr>
              <a:t>la note attribuée par DAO</a:t>
            </a:r>
            <a:endParaRPr/>
          </a:p>
          <a:p>
            <a:pPr marL="457200" lvl="0" indent="-317500" algn="l" rtl="0">
              <a:lnSpc>
                <a:spcPct val="100000"/>
              </a:lnSpc>
              <a:spcBef>
                <a:spcPts val="0"/>
              </a:spcBef>
              <a:spcAft>
                <a:spcPts val="0"/>
              </a:spcAft>
              <a:buSzPts val="1400"/>
              <a:buAutoNum type="arabicPeriod"/>
            </a:pPr>
            <a:r>
              <a:rPr lang="en-US" sz="1200" b="0" i="0" u="none" strike="noStrike" cap="none">
                <a:solidFill>
                  <a:schemeClr val="dk1"/>
                </a:solidFill>
                <a:latin typeface="Calibri"/>
                <a:ea typeface="Calibri"/>
                <a:cs typeface="Calibri"/>
                <a:sym typeface="Calibri"/>
              </a:rPr>
              <a:t>la classification attribuée par DAO</a:t>
            </a:r>
            <a:endParaRPr/>
          </a:p>
        </p:txBody>
      </p:sp>
      <p:sp>
        <p:nvSpPr>
          <p:cNvPr id="2080" name="Google Shape;2080;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6" name="Google Shape;2086;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7" name="Google Shape;2087;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f6a162d8cd_0_1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7" name="Google Shape;2097;gf6a162d8cd_0_16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8" name="Google Shape;2098;gf6a162d8cd_0_16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8" name="Google Shape;210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3"/>
        <p:cNvGrpSpPr/>
        <p:nvPr/>
      </p:nvGrpSpPr>
      <p:grpSpPr>
        <a:xfrm>
          <a:off x="0" y="0"/>
          <a:ext cx="0" cy="0"/>
          <a:chOff x="0" y="0"/>
          <a:chExt cx="0" cy="0"/>
        </a:xfrm>
      </p:grpSpPr>
      <p:sp>
        <p:nvSpPr>
          <p:cNvPr id="2114" name="Google Shape;21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5" name="Google Shape;21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16d1a1684f2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1" name="Google Shape;2121;g16d1a1684f2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2" name="Google Shape;2122;g16d1a1684f2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4" name="Google Shape;18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16d1a1684f2_3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1" name="Google Shape;2131;g16d1a1684f2_3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Remise</a:t>
            </a:r>
            <a:endParaRPr/>
          </a:p>
        </p:txBody>
      </p:sp>
      <p:sp>
        <p:nvSpPr>
          <p:cNvPr id="2132" name="Google Shape;2132;g16d1a1684f2_3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8" name="Google Shape;2138;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9" name="Google Shape;2139;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f1773862d2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gf1773862d2_0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Types de technologie de radiographies </a:t>
            </a:r>
            <a:endParaRPr/>
          </a:p>
        </p:txBody>
      </p:sp>
      <p:sp>
        <p:nvSpPr>
          <p:cNvPr id="2145" name="Google Shape;2145;gf1773862d2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f1628d04e6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8" name="Google Shape;2168;gf1628d04e6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9" name="Google Shape;2169;gf1628d04e6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gf6a162d8cd_0_16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4" name="Google Shape;2174;gf6a162d8cd_0_16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168f2db18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1" name="Google Shape;2191;g168f2db187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2" name="Google Shape;2192;g168f2db187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168f2db1877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97" name="Google Shape;2197;g168f2db187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168f2db1877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14" name="Google Shape;2214;g168f2db187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168f2db1877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2" name="Google Shape;2242;g168f2db1877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168f2db1877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1" name="Google Shape;2251;g168f2db1877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7" name="Google Shape;18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g16d9238740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9" name="Google Shape;2259;g16d923874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68f2db1877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0" name="Google Shape;2270;g168f2db1877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68f2db1877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1" name="Google Shape;2281;g168f2db1877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9"/>
        <p:cNvGrpSpPr/>
        <p:nvPr/>
      </p:nvGrpSpPr>
      <p:grpSpPr>
        <a:xfrm>
          <a:off x="0" y="0"/>
          <a:ext cx="0" cy="0"/>
          <a:chOff x="0" y="0"/>
          <a:chExt cx="0" cy="0"/>
        </a:xfrm>
      </p:grpSpPr>
      <p:sp>
        <p:nvSpPr>
          <p:cNvPr id="2290" name="Google Shape;2290;g168f2db1877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1" name="Google Shape;2291;g168f2db1877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168f2db1877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1" name="Google Shape;2301;g168f2db1877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7"/>
        <p:cNvGrpSpPr/>
        <p:nvPr/>
      </p:nvGrpSpPr>
      <p:grpSpPr>
        <a:xfrm>
          <a:off x="0" y="0"/>
          <a:ext cx="0" cy="0"/>
          <a:chOff x="0" y="0"/>
          <a:chExt cx="0" cy="0"/>
        </a:xfrm>
      </p:grpSpPr>
      <p:sp>
        <p:nvSpPr>
          <p:cNvPr id="2318" name="Google Shape;2318;g168f2db1877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9" name="Google Shape;2319;g168f2db1877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f31fb77f8f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8" name="Google Shape;2328;gf31fb77f8f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9" name="Google Shape;2329;gf31fb77f8f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f31fb77f8f_0_1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34" name="Google Shape;2334;gf31fb77f8f_0_1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3"/>
        <p:cNvGrpSpPr/>
        <p:nvPr/>
      </p:nvGrpSpPr>
      <p:grpSpPr>
        <a:xfrm>
          <a:off x="0" y="0"/>
          <a:ext cx="0" cy="0"/>
          <a:chOff x="0" y="0"/>
          <a:chExt cx="0" cy="0"/>
        </a:xfrm>
      </p:grpSpPr>
      <p:sp>
        <p:nvSpPr>
          <p:cNvPr id="2354" name="Google Shape;2354;gf31fb77f8f_0_1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55" name="Google Shape;2355;gf31fb77f8f_0_1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4" name="Google Shape;238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f1773862d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4" name="Google Shape;1874;gf1773862d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5" name="Google Shape;241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6" name="Google Shape;24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gf31fb77f8f_0_2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7" name="Google Shape;2437;gf31fb77f8f_0_2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8" name="Google Shape;2438;gf31fb77f8f_0_2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2"/>
        <p:cNvGrpSpPr/>
        <p:nvPr/>
      </p:nvGrpSpPr>
      <p:grpSpPr>
        <a:xfrm>
          <a:off x="0" y="0"/>
          <a:ext cx="0" cy="0"/>
          <a:chOff x="0" y="0"/>
          <a:chExt cx="0" cy="0"/>
        </a:xfrm>
      </p:grpSpPr>
      <p:sp>
        <p:nvSpPr>
          <p:cNvPr id="2443" name="Google Shape;244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4" name="Google Shape;244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8"/>
        <p:cNvGrpSpPr/>
        <p:nvPr/>
      </p:nvGrpSpPr>
      <p:grpSpPr>
        <a:xfrm>
          <a:off x="0" y="0"/>
          <a:ext cx="0" cy="0"/>
          <a:chOff x="0" y="0"/>
          <a:chExt cx="0" cy="0"/>
        </a:xfrm>
      </p:grpSpPr>
      <p:sp>
        <p:nvSpPr>
          <p:cNvPr id="2449" name="Google Shape;244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0" name="Google Shape;245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RÉPONSE : Non, car le résultat de la DAO n’est pas liée de manière linéaire à la probabilité d’avoir la tuberculose. Il n’y a pas de relation entre les deux scores.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451" name="Google Shape;245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9" name="Google Shape;2459;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RÉPONSE : Non, la DAO n’est pas valide pour diagnostiquer la tuberculose et n’est pas recommandée par l’OMS. Toute personne ayant un score de DAO élevé doit subir un test de diagnostic de confirmation, par exemple, en utilisant Xpert ou Truenat.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460" name="Google Shape;2460;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7" name="Google Shape;246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RÉPONSE - tout sauf la carte thermique. </a:t>
            </a:r>
            <a:endParaRPr/>
          </a:p>
        </p:txBody>
      </p:sp>
      <p:sp>
        <p:nvSpPr>
          <p:cNvPr id="2468" name="Google Shape;246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4" name="Google Shape;2474;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RÉPONSE : numérique (DR), informatique (CR), mise à niveau, analogique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475" name="Google Shape;2475;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0"/>
        <p:cNvGrpSpPr/>
        <p:nvPr/>
      </p:nvGrpSpPr>
      <p:grpSpPr>
        <a:xfrm>
          <a:off x="0" y="0"/>
          <a:ext cx="0" cy="0"/>
          <a:chOff x="0" y="0"/>
          <a:chExt cx="0" cy="0"/>
        </a:xfrm>
      </p:grpSpPr>
      <p:sp>
        <p:nvSpPr>
          <p:cNvPr id="2481" name="Google Shape;248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2" name="Google Shape;2482;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RÉPONSE : Tous, sauf flux plus élevé - le flux peut être inférieur à celui des appareils fixes</a:t>
            </a:r>
            <a:endParaRPr/>
          </a:p>
        </p:txBody>
      </p:sp>
      <p:sp>
        <p:nvSpPr>
          <p:cNvPr id="2483" name="Google Shape;2483;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f6a162d8cd_0_16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6" name="Google Shape;1886;gf6a162d8cd_0_1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6a162d8cd_0_16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1" name="Google Shape;1891;gf6a162d8cd_0_16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2" name="Google Shape;1892;gf6a162d8cd_0_16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f1773862d2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1" name="Google Shape;1901;gf1773862d2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2" name="Google Shape;1902;gf1773862d2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2" name="Google Shape;191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3" name="Google Shape;1913;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ndard Title 4">
  <p:cSld name="Standard Title 4">
    <p:bg>
      <p:bgPr>
        <a:solidFill>
          <a:schemeClr val="accent2"/>
        </a:solidFill>
        <a:effectLst/>
      </p:bgPr>
    </p:bg>
    <p:spTree>
      <p:nvGrpSpPr>
        <p:cNvPr id="1" name="Shape 14"/>
        <p:cNvGrpSpPr/>
        <p:nvPr/>
      </p:nvGrpSpPr>
      <p:grpSpPr>
        <a:xfrm>
          <a:off x="0" y="0"/>
          <a:ext cx="0" cy="0"/>
          <a:chOff x="0" y="0"/>
          <a:chExt cx="0" cy="0"/>
        </a:xfrm>
      </p:grpSpPr>
      <p:grpSp>
        <p:nvGrpSpPr>
          <p:cNvPr id="15" name="Google Shape;15;p88"/>
          <p:cNvGrpSpPr/>
          <p:nvPr/>
        </p:nvGrpSpPr>
        <p:grpSpPr>
          <a:xfrm>
            <a:off x="0" y="330"/>
            <a:ext cx="12192000" cy="4198606"/>
            <a:chOff x="-1" y="395"/>
            <a:chExt cx="14630400" cy="5038327"/>
          </a:xfrm>
        </p:grpSpPr>
        <p:sp>
          <p:nvSpPr>
            <p:cNvPr id="16" name="Google Shape;16;p88"/>
            <p:cNvSpPr/>
            <p:nvPr/>
          </p:nvSpPr>
          <p:spPr>
            <a:xfrm>
              <a:off x="-1" y="4889427"/>
              <a:ext cx="14630399" cy="149295"/>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 name="Google Shape;17;p88"/>
            <p:cNvSpPr/>
            <p:nvPr/>
          </p:nvSpPr>
          <p:spPr>
            <a:xfrm>
              <a:off x="-1" y="4698530"/>
              <a:ext cx="14630399" cy="129234"/>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8" name="Google Shape;18;p88"/>
            <p:cNvSpPr/>
            <p:nvPr/>
          </p:nvSpPr>
          <p:spPr>
            <a:xfrm>
              <a:off x="-1" y="4504136"/>
              <a:ext cx="14630399" cy="113682"/>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9" name="Google Shape;19;p88"/>
            <p:cNvSpPr/>
            <p:nvPr/>
          </p:nvSpPr>
          <p:spPr>
            <a:xfrm>
              <a:off x="-1" y="4313627"/>
              <a:ext cx="14630399" cy="9424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0" name="Google Shape;20;p88"/>
            <p:cNvSpPr/>
            <p:nvPr/>
          </p:nvSpPr>
          <p:spPr>
            <a:xfrm>
              <a:off x="-1" y="4119233"/>
              <a:ext cx="14630399" cy="7480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1" name="Google Shape;21;p88"/>
            <p:cNvSpPr/>
            <p:nvPr/>
          </p:nvSpPr>
          <p:spPr>
            <a:xfrm>
              <a:off x="-1" y="3920949"/>
              <a:ext cx="14630399" cy="57307"/>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2" name="Google Shape;22;p88"/>
            <p:cNvSpPr/>
            <p:nvPr/>
          </p:nvSpPr>
          <p:spPr>
            <a:xfrm>
              <a:off x="-1" y="3720723"/>
              <a:ext cx="14630399" cy="39811"/>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3" name="Google Shape;23;p88"/>
            <p:cNvSpPr/>
            <p:nvPr/>
          </p:nvSpPr>
          <p:spPr>
            <a:xfrm rot="10800000">
              <a:off x="0" y="2442535"/>
              <a:ext cx="14630399" cy="149295"/>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 name="Google Shape;24;p88"/>
            <p:cNvSpPr/>
            <p:nvPr/>
          </p:nvSpPr>
          <p:spPr>
            <a:xfrm rot="10800000">
              <a:off x="0" y="2653493"/>
              <a:ext cx="14630399" cy="129234"/>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 name="Google Shape;25;p88"/>
            <p:cNvSpPr/>
            <p:nvPr/>
          </p:nvSpPr>
          <p:spPr>
            <a:xfrm rot="10800000">
              <a:off x="0" y="2863439"/>
              <a:ext cx="14630399" cy="113682"/>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 name="Google Shape;26;p88"/>
            <p:cNvSpPr/>
            <p:nvPr/>
          </p:nvSpPr>
          <p:spPr>
            <a:xfrm rot="10800000">
              <a:off x="0" y="3073386"/>
              <a:ext cx="14630399" cy="9424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 name="Google Shape;27;p88"/>
            <p:cNvSpPr/>
            <p:nvPr/>
          </p:nvSpPr>
          <p:spPr>
            <a:xfrm rot="10800000">
              <a:off x="0" y="3287220"/>
              <a:ext cx="14630399" cy="7480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8" name="Google Shape;28;p88"/>
            <p:cNvSpPr/>
            <p:nvPr/>
          </p:nvSpPr>
          <p:spPr>
            <a:xfrm rot="10800000">
              <a:off x="0" y="3503000"/>
              <a:ext cx="14630399" cy="57307"/>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9" name="Google Shape;29;p88"/>
            <p:cNvSpPr/>
            <p:nvPr/>
          </p:nvSpPr>
          <p:spPr>
            <a:xfrm>
              <a:off x="-1" y="2253505"/>
              <a:ext cx="14630399" cy="129234"/>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0" name="Google Shape;30;p88"/>
            <p:cNvSpPr/>
            <p:nvPr/>
          </p:nvSpPr>
          <p:spPr>
            <a:xfrm>
              <a:off x="-1" y="2059109"/>
              <a:ext cx="14630399" cy="113682"/>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 name="Google Shape;31;p88"/>
            <p:cNvSpPr/>
            <p:nvPr/>
          </p:nvSpPr>
          <p:spPr>
            <a:xfrm>
              <a:off x="-1" y="1868602"/>
              <a:ext cx="14630399" cy="9424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 name="Google Shape;32;p88"/>
            <p:cNvSpPr/>
            <p:nvPr/>
          </p:nvSpPr>
          <p:spPr>
            <a:xfrm>
              <a:off x="-1" y="1674207"/>
              <a:ext cx="14630399" cy="7480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3" name="Google Shape;33;p88"/>
            <p:cNvSpPr/>
            <p:nvPr/>
          </p:nvSpPr>
          <p:spPr>
            <a:xfrm>
              <a:off x="-1" y="1475923"/>
              <a:ext cx="14630399" cy="57307"/>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 name="Google Shape;34;p88"/>
            <p:cNvSpPr/>
            <p:nvPr/>
          </p:nvSpPr>
          <p:spPr>
            <a:xfrm>
              <a:off x="-1" y="1275696"/>
              <a:ext cx="14630399" cy="39811"/>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5" name="Google Shape;35;p88"/>
            <p:cNvSpPr/>
            <p:nvPr/>
          </p:nvSpPr>
          <p:spPr>
            <a:xfrm rot="10800000">
              <a:off x="0" y="395"/>
              <a:ext cx="14630399" cy="149295"/>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3"/>
                </a:solidFill>
                <a:latin typeface="Arial"/>
                <a:ea typeface="Arial"/>
                <a:cs typeface="Arial"/>
                <a:sym typeface="Arial"/>
              </a:endParaRPr>
            </a:p>
          </p:txBody>
        </p:sp>
        <p:sp>
          <p:nvSpPr>
            <p:cNvPr id="36" name="Google Shape;36;p88"/>
            <p:cNvSpPr/>
            <p:nvPr/>
          </p:nvSpPr>
          <p:spPr>
            <a:xfrm rot="10800000">
              <a:off x="0" y="211353"/>
              <a:ext cx="14630399" cy="129234"/>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7" name="Google Shape;37;p88"/>
            <p:cNvSpPr/>
            <p:nvPr/>
          </p:nvSpPr>
          <p:spPr>
            <a:xfrm rot="10800000">
              <a:off x="0" y="421300"/>
              <a:ext cx="14630399" cy="113682"/>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8" name="Google Shape;38;p88"/>
            <p:cNvSpPr/>
            <p:nvPr/>
          </p:nvSpPr>
          <p:spPr>
            <a:xfrm rot="10800000">
              <a:off x="0" y="631246"/>
              <a:ext cx="14630399" cy="9424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9" name="Google Shape;39;p88"/>
            <p:cNvSpPr/>
            <p:nvPr/>
          </p:nvSpPr>
          <p:spPr>
            <a:xfrm rot="10800000">
              <a:off x="0" y="845082"/>
              <a:ext cx="14630399" cy="7480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40" name="Google Shape;40;p88"/>
            <p:cNvSpPr/>
            <p:nvPr/>
          </p:nvSpPr>
          <p:spPr>
            <a:xfrm rot="10800000">
              <a:off x="0" y="1060860"/>
              <a:ext cx="14630399" cy="57307"/>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41" name="Google Shape;41;p88"/>
          <p:cNvCxnSpPr/>
          <p:nvPr/>
        </p:nvCxnSpPr>
        <p:spPr>
          <a:xfrm>
            <a:off x="476250" y="5462828"/>
            <a:ext cx="11239500" cy="0"/>
          </a:xfrm>
          <a:prstGeom prst="straightConnector1">
            <a:avLst/>
          </a:prstGeom>
          <a:noFill/>
          <a:ln w="9525" cap="flat" cmpd="sng">
            <a:solidFill>
              <a:schemeClr val="dk1"/>
            </a:solidFill>
            <a:prstDash val="solid"/>
            <a:round/>
            <a:headEnd type="none" w="sm" len="sm"/>
            <a:tailEnd type="none" w="sm" len="sm"/>
          </a:ln>
        </p:spPr>
      </p:cxnSp>
      <p:sp>
        <p:nvSpPr>
          <p:cNvPr id="42" name="Google Shape;42;p88"/>
          <p:cNvSpPr/>
          <p:nvPr/>
        </p:nvSpPr>
        <p:spPr>
          <a:xfrm>
            <a:off x="0" y="6204000"/>
            <a:ext cx="1158000" cy="654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43" name="Google Shape;43;p88"/>
          <p:cNvSpPr txBox="1">
            <a:spLocks noGrp="1"/>
          </p:cNvSpPr>
          <p:nvPr>
            <p:ph type="body" idx="1"/>
          </p:nvPr>
        </p:nvSpPr>
        <p:spPr>
          <a:xfrm>
            <a:off x="1601968" y="4326641"/>
            <a:ext cx="8131084" cy="1136068"/>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accent3"/>
              </a:buClr>
              <a:buSzPts val="3200"/>
              <a:buFont typeface="DM Sans"/>
              <a:buNone/>
              <a:defRPr sz="3200" b="1" i="0">
                <a:solidFill>
                  <a:schemeClr val="accent3"/>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8"/>
          <p:cNvSpPr txBox="1">
            <a:spLocks noGrp="1"/>
          </p:cNvSpPr>
          <p:nvPr>
            <p:ph type="body" idx="2"/>
          </p:nvPr>
        </p:nvSpPr>
        <p:spPr>
          <a:xfrm>
            <a:off x="1167811" y="5499767"/>
            <a:ext cx="4445631" cy="653998"/>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chemeClr val="accent3"/>
              </a:buClr>
              <a:buSzPts val="4000"/>
              <a:buFont typeface="DM Sans Medium"/>
              <a:buNone/>
              <a:defRPr sz="4000" b="1" i="0" strike="noStrike">
                <a:solidFill>
                  <a:schemeClr val="accent3"/>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88"/>
          <p:cNvSpPr txBox="1">
            <a:spLocks noGrp="1"/>
          </p:cNvSpPr>
          <p:nvPr>
            <p:ph type="body" idx="3"/>
          </p:nvPr>
        </p:nvSpPr>
        <p:spPr>
          <a:xfrm>
            <a:off x="6010011" y="5902549"/>
            <a:ext cx="3895989" cy="602902"/>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chemeClr val="accent3"/>
              </a:buClr>
              <a:buSzPts val="1667"/>
              <a:buFont typeface="DM Sans Medium"/>
              <a:buNone/>
              <a:defRPr sz="1667" b="0" i="0">
                <a:solidFill>
                  <a:schemeClr val="accent3"/>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88"/>
          <p:cNvSpPr txBox="1">
            <a:spLocks noGrp="1"/>
          </p:cNvSpPr>
          <p:nvPr>
            <p:ph type="body" idx="4"/>
          </p:nvPr>
        </p:nvSpPr>
        <p:spPr>
          <a:xfrm>
            <a:off x="10097332" y="5660657"/>
            <a:ext cx="1853711" cy="332218"/>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chemeClr val="accent3"/>
              </a:buClr>
              <a:buSzPts val="1200"/>
              <a:buNone/>
              <a:defRPr sz="1200">
                <a:solidFill>
                  <a:schemeClr val="accent3"/>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 name="Google Shape;47;p88"/>
          <p:cNvPicPr preferRelativeResize="0"/>
          <p:nvPr/>
        </p:nvPicPr>
        <p:blipFill rotWithShape="1">
          <a:blip r:embed="rId2">
            <a:alphaModFix/>
          </a:blip>
          <a:srcRect/>
          <a:stretch/>
        </p:blipFill>
        <p:spPr>
          <a:xfrm>
            <a:off x="188121" y="4643413"/>
            <a:ext cx="1157999" cy="1021495"/>
          </a:xfrm>
          <a:prstGeom prst="rect">
            <a:avLst/>
          </a:prstGeom>
          <a:noFill/>
          <a:ln>
            <a:noFill/>
          </a:ln>
        </p:spPr>
      </p:pic>
      <p:pic>
        <p:nvPicPr>
          <p:cNvPr id="48" name="Google Shape;48;p88" descr="A picture containing application&#10;&#10;Description automatically generated"/>
          <p:cNvPicPr preferRelativeResize="0"/>
          <p:nvPr/>
        </p:nvPicPr>
        <p:blipFill rotWithShape="1">
          <a:blip r:embed="rId3">
            <a:alphaModFix/>
          </a:blip>
          <a:srcRect l="4896" t="64002" r="4838" b="4745"/>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rrow 6">
  <p:cSld name="Section Title Arrow 6">
    <p:spTree>
      <p:nvGrpSpPr>
        <p:cNvPr id="1" name="Shape 142"/>
        <p:cNvGrpSpPr/>
        <p:nvPr/>
      </p:nvGrpSpPr>
      <p:grpSpPr>
        <a:xfrm>
          <a:off x="0" y="0"/>
          <a:ext cx="0" cy="0"/>
          <a:chOff x="0" y="0"/>
          <a:chExt cx="0" cy="0"/>
        </a:xfrm>
      </p:grpSpPr>
      <p:sp>
        <p:nvSpPr>
          <p:cNvPr id="143" name="Google Shape;143;p34"/>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4" name="Google Shape;144;p34"/>
          <p:cNvSpPr txBox="1">
            <a:spLocks noGrp="1"/>
          </p:cNvSpPr>
          <p:nvPr>
            <p:ph type="title"/>
          </p:nvPr>
        </p:nvSpPr>
        <p:spPr>
          <a:xfrm>
            <a:off x="5212080" y="990600"/>
            <a:ext cx="6152030" cy="5077343"/>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45" name="Google Shape;145;p34"/>
          <p:cNvGrpSpPr/>
          <p:nvPr/>
        </p:nvGrpSpPr>
        <p:grpSpPr>
          <a:xfrm>
            <a:off x="0" y="4477926"/>
            <a:ext cx="12192000" cy="2367623"/>
            <a:chOff x="228600" y="396"/>
            <a:chExt cx="14173200" cy="5028804"/>
          </a:xfrm>
        </p:grpSpPr>
        <p:sp>
          <p:nvSpPr>
            <p:cNvPr id="146" name="Google Shape;146;p34"/>
            <p:cNvSpPr/>
            <p:nvPr/>
          </p:nvSpPr>
          <p:spPr>
            <a:xfrm>
              <a:off x="228600" y="4880187"/>
              <a:ext cx="14173200" cy="149013"/>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7" name="Google Shape;147;p34"/>
            <p:cNvSpPr/>
            <p:nvPr/>
          </p:nvSpPr>
          <p:spPr>
            <a:xfrm>
              <a:off x="228600" y="4689651"/>
              <a:ext cx="14173200" cy="128990"/>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8" name="Google Shape;148;p34"/>
            <p:cNvSpPr/>
            <p:nvPr/>
          </p:nvSpPr>
          <p:spPr>
            <a:xfrm>
              <a:off x="228600" y="4495624"/>
              <a:ext cx="14173200" cy="113467"/>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 name="Google Shape;149;p34"/>
            <p:cNvSpPr/>
            <p:nvPr/>
          </p:nvSpPr>
          <p:spPr>
            <a:xfrm>
              <a:off x="228600" y="4305476"/>
              <a:ext cx="14173200" cy="94065"/>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 name="Google Shape;150;p34"/>
            <p:cNvSpPr/>
            <p:nvPr/>
          </p:nvSpPr>
          <p:spPr>
            <a:xfrm>
              <a:off x="228600" y="4111449"/>
              <a:ext cx="14173200" cy="74662"/>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1" name="Google Shape;151;p34"/>
            <p:cNvSpPr/>
            <p:nvPr/>
          </p:nvSpPr>
          <p:spPr>
            <a:xfrm>
              <a:off x="228600" y="3913540"/>
              <a:ext cx="14173200" cy="57199"/>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 name="Google Shape;152;p34"/>
            <p:cNvSpPr/>
            <p:nvPr/>
          </p:nvSpPr>
          <p:spPr>
            <a:xfrm>
              <a:off x="228600" y="3713692"/>
              <a:ext cx="14173200" cy="39736"/>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 name="Google Shape;153;p34"/>
            <p:cNvSpPr/>
            <p:nvPr/>
          </p:nvSpPr>
          <p:spPr>
            <a:xfrm rot="10800000">
              <a:off x="228600" y="2437920"/>
              <a:ext cx="14173200" cy="149013"/>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 name="Google Shape;154;p34"/>
            <p:cNvSpPr/>
            <p:nvPr/>
          </p:nvSpPr>
          <p:spPr>
            <a:xfrm rot="10800000">
              <a:off x="228600" y="2648479"/>
              <a:ext cx="14173200" cy="128990"/>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 name="Google Shape;155;p34"/>
            <p:cNvSpPr/>
            <p:nvPr/>
          </p:nvSpPr>
          <p:spPr>
            <a:xfrm rot="10800000">
              <a:off x="228600" y="2858029"/>
              <a:ext cx="14173200" cy="113467"/>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 name="Google Shape;156;p34"/>
            <p:cNvSpPr/>
            <p:nvPr/>
          </p:nvSpPr>
          <p:spPr>
            <a:xfrm rot="10800000">
              <a:off x="228600" y="3067579"/>
              <a:ext cx="14173200" cy="94065"/>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 name="Google Shape;157;p34"/>
            <p:cNvSpPr/>
            <p:nvPr/>
          </p:nvSpPr>
          <p:spPr>
            <a:xfrm rot="10800000">
              <a:off x="228600" y="3281009"/>
              <a:ext cx="14173200" cy="74662"/>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 name="Google Shape;158;p34"/>
            <p:cNvSpPr/>
            <p:nvPr/>
          </p:nvSpPr>
          <p:spPr>
            <a:xfrm rot="10800000">
              <a:off x="228600" y="3496381"/>
              <a:ext cx="14173200" cy="57199"/>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 name="Google Shape;159;p34"/>
            <p:cNvSpPr/>
            <p:nvPr/>
          </p:nvSpPr>
          <p:spPr>
            <a:xfrm>
              <a:off x="228600" y="2249247"/>
              <a:ext cx="14173200" cy="128990"/>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 name="Google Shape;160;p34"/>
            <p:cNvSpPr/>
            <p:nvPr/>
          </p:nvSpPr>
          <p:spPr>
            <a:xfrm>
              <a:off x="228600" y="2055219"/>
              <a:ext cx="14173200" cy="113467"/>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 name="Google Shape;161;p34"/>
            <p:cNvSpPr/>
            <p:nvPr/>
          </p:nvSpPr>
          <p:spPr>
            <a:xfrm>
              <a:off x="228600" y="1865072"/>
              <a:ext cx="14173200" cy="94065"/>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 name="Google Shape;162;p34"/>
            <p:cNvSpPr/>
            <p:nvPr/>
          </p:nvSpPr>
          <p:spPr>
            <a:xfrm>
              <a:off x="228600" y="1671044"/>
              <a:ext cx="14173200" cy="74662"/>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3" name="Google Shape;163;p34"/>
            <p:cNvSpPr/>
            <p:nvPr/>
          </p:nvSpPr>
          <p:spPr>
            <a:xfrm>
              <a:off x="228600" y="1473135"/>
              <a:ext cx="14173200" cy="57199"/>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 name="Google Shape;164;p34"/>
            <p:cNvSpPr/>
            <p:nvPr/>
          </p:nvSpPr>
          <p:spPr>
            <a:xfrm>
              <a:off x="228600" y="1273287"/>
              <a:ext cx="14173200" cy="39736"/>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 name="Google Shape;165;p34"/>
            <p:cNvSpPr/>
            <p:nvPr/>
          </p:nvSpPr>
          <p:spPr>
            <a:xfrm rot="10800000">
              <a:off x="228600" y="396"/>
              <a:ext cx="14173200" cy="149013"/>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6" name="Google Shape;166;p34"/>
            <p:cNvSpPr/>
            <p:nvPr/>
          </p:nvSpPr>
          <p:spPr>
            <a:xfrm rot="10800000">
              <a:off x="228600" y="210955"/>
              <a:ext cx="14173200" cy="128990"/>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 name="Google Shape;167;p34"/>
            <p:cNvSpPr/>
            <p:nvPr/>
          </p:nvSpPr>
          <p:spPr>
            <a:xfrm rot="10800000">
              <a:off x="228600" y="420505"/>
              <a:ext cx="14173200" cy="113467"/>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 name="Google Shape;168;p34"/>
            <p:cNvSpPr/>
            <p:nvPr/>
          </p:nvSpPr>
          <p:spPr>
            <a:xfrm rot="10800000">
              <a:off x="228600" y="630055"/>
              <a:ext cx="14173200" cy="94065"/>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9" name="Google Shape;169;p34"/>
            <p:cNvSpPr/>
            <p:nvPr/>
          </p:nvSpPr>
          <p:spPr>
            <a:xfrm rot="10800000">
              <a:off x="228600" y="843486"/>
              <a:ext cx="14173200" cy="74662"/>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 name="Google Shape;170;p34"/>
            <p:cNvSpPr/>
            <p:nvPr/>
          </p:nvSpPr>
          <p:spPr>
            <a:xfrm rot="10800000">
              <a:off x="228600" y="1058857"/>
              <a:ext cx="14173200" cy="57199"/>
            </a:xfrm>
            <a:prstGeom prst="rect">
              <a:avLst/>
            </a:prstGeom>
            <a:solidFill>
              <a:srgbClr val="031D40">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71" name="Google Shape;171;p34"/>
          <p:cNvSpPr/>
          <p:nvPr/>
        </p:nvSpPr>
        <p:spPr>
          <a:xfrm rot="-8100000">
            <a:off x="334006" y="1732887"/>
            <a:ext cx="3590223" cy="3590223"/>
          </a:xfrm>
          <a:prstGeom prst="corner">
            <a:avLst>
              <a:gd name="adj1" fmla="val 20121"/>
              <a:gd name="adj2" fmla="val 20273"/>
            </a:avLst>
          </a:prstGeom>
          <a:solidFill>
            <a:srgbClr val="DCF4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Chart page">
  <p:cSld name="1_Chart page">
    <p:spTree>
      <p:nvGrpSpPr>
        <p:cNvPr id="1" name="Shape 1194"/>
        <p:cNvGrpSpPr/>
        <p:nvPr/>
      </p:nvGrpSpPr>
      <p:grpSpPr>
        <a:xfrm>
          <a:off x="0" y="0"/>
          <a:ext cx="0" cy="0"/>
          <a:chOff x="0" y="0"/>
          <a:chExt cx="0" cy="0"/>
        </a:xfrm>
      </p:grpSpPr>
      <p:sp>
        <p:nvSpPr>
          <p:cNvPr id="1195" name="Google Shape;1195;gf31fb77f8f_0_156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6" name="Google Shape;1196;gf31fb77f8f_0_156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97" name="Google Shape;1197;gf31fb77f8f_0_1566"/>
          <p:cNvCxnSpPr/>
          <p:nvPr/>
        </p:nvCxnSpPr>
        <p:spPr>
          <a:xfrm>
            <a:off x="445975" y="871042"/>
            <a:ext cx="11231700" cy="0"/>
          </a:xfrm>
          <a:prstGeom prst="straightConnector1">
            <a:avLst/>
          </a:prstGeom>
          <a:noFill/>
          <a:ln w="9525" cap="flat" cmpd="sng">
            <a:solidFill>
              <a:srgbClr val="BCBEC0"/>
            </a:solidFill>
            <a:prstDash val="solid"/>
            <a:round/>
            <a:headEnd type="none" w="sm" len="sm"/>
            <a:tailEnd type="none" w="sm" len="sm"/>
          </a:ln>
        </p:spPr>
      </p:cxnSp>
      <p:sp>
        <p:nvSpPr>
          <p:cNvPr id="1198" name="Google Shape;1198;gf31fb77f8f_0_1566"/>
          <p:cNvSpPr txBox="1">
            <a:spLocks noGrp="1"/>
          </p:cNvSpPr>
          <p:nvPr>
            <p:ph type="body" idx="1"/>
          </p:nvPr>
        </p:nvSpPr>
        <p:spPr>
          <a:xfrm>
            <a:off x="8867360" y="5432155"/>
            <a:ext cx="2435700" cy="495900"/>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167"/>
              <a:buNone/>
              <a:defRPr sz="1167">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99" name="Google Shape;1199;gf31fb77f8f_0_1566"/>
          <p:cNvCxnSpPr/>
          <p:nvPr/>
        </p:nvCxnSpPr>
        <p:spPr>
          <a:xfrm>
            <a:off x="444500" y="1750751"/>
            <a:ext cx="11231700" cy="0"/>
          </a:xfrm>
          <a:prstGeom prst="straightConnector1">
            <a:avLst/>
          </a:prstGeom>
          <a:noFill/>
          <a:ln w="9525" cap="flat" cmpd="sng">
            <a:solidFill>
              <a:srgbClr val="BCBEC0"/>
            </a:solidFill>
            <a:prstDash val="solid"/>
            <a:round/>
            <a:headEnd type="none" w="sm" len="sm"/>
            <a:tailEnd type="none" w="sm" len="sm"/>
          </a:ln>
        </p:spPr>
      </p:cxnSp>
      <p:sp>
        <p:nvSpPr>
          <p:cNvPr id="1200" name="Google Shape;1200;gf31fb77f8f_0_1566"/>
          <p:cNvSpPr txBox="1">
            <a:spLocks noGrp="1"/>
          </p:cNvSpPr>
          <p:nvPr>
            <p:ph type="subTitle" idx="2"/>
          </p:nvPr>
        </p:nvSpPr>
        <p:spPr>
          <a:xfrm>
            <a:off x="596485" y="1026777"/>
            <a:ext cx="10706400" cy="593700"/>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2800"/>
              <a:buNone/>
              <a:defRPr sz="2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o Page">
  <p:cSld name="Bio Page">
    <p:spTree>
      <p:nvGrpSpPr>
        <p:cNvPr id="1" name="Shape 1201"/>
        <p:cNvGrpSpPr/>
        <p:nvPr/>
      </p:nvGrpSpPr>
      <p:grpSpPr>
        <a:xfrm>
          <a:off x="0" y="0"/>
          <a:ext cx="0" cy="0"/>
          <a:chOff x="0" y="0"/>
          <a:chExt cx="0" cy="0"/>
        </a:xfrm>
      </p:grpSpPr>
      <p:sp>
        <p:nvSpPr>
          <p:cNvPr id="1202" name="Google Shape;1202;gf31fb77f8f_0_1573"/>
          <p:cNvSpPr>
            <a:spLocks noGrp="1"/>
          </p:cNvSpPr>
          <p:nvPr>
            <p:ph type="pic" idx="2"/>
          </p:nvPr>
        </p:nvSpPr>
        <p:spPr>
          <a:xfrm>
            <a:off x="6096000" y="0"/>
            <a:ext cx="6096000" cy="6858000"/>
          </a:xfrm>
          <a:prstGeom prst="rect">
            <a:avLst/>
          </a:prstGeom>
          <a:noFill/>
          <a:ln>
            <a:noFill/>
          </a:ln>
        </p:spPr>
      </p:sp>
      <p:sp>
        <p:nvSpPr>
          <p:cNvPr id="1203" name="Google Shape;1203;gf31fb77f8f_0_1573"/>
          <p:cNvSpPr txBox="1">
            <a:spLocks noGrp="1"/>
          </p:cNvSpPr>
          <p:nvPr>
            <p:ph type="title"/>
          </p:nvPr>
        </p:nvSpPr>
        <p:spPr>
          <a:xfrm>
            <a:off x="1614716" y="1215572"/>
            <a:ext cx="4027800" cy="17379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333"/>
              <a:buFont typeface="Arial"/>
              <a:buNone/>
              <a:defRPr sz="3333"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4" name="Google Shape;1204;gf31fb77f8f_0_1573"/>
          <p:cNvSpPr txBox="1">
            <a:spLocks noGrp="1"/>
          </p:cNvSpPr>
          <p:nvPr>
            <p:ph type="body" idx="1"/>
          </p:nvPr>
        </p:nvSpPr>
        <p:spPr>
          <a:xfrm>
            <a:off x="956353" y="4014110"/>
            <a:ext cx="4686000" cy="20922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500"/>
              <a:buNone/>
              <a:defRPr sz="1500"/>
            </a:lvl1pPr>
            <a:lvl2pPr marL="914400" lvl="1" indent="-228600" algn="l">
              <a:lnSpc>
                <a:spcPct val="110000"/>
              </a:lnSpc>
              <a:spcBef>
                <a:spcPts val="333"/>
              </a:spcBef>
              <a:spcAft>
                <a:spcPts val="0"/>
              </a:spcAft>
              <a:buClr>
                <a:schemeClr val="dk1"/>
              </a:buClr>
              <a:buSzPts val="1500"/>
              <a:buNone/>
              <a:defRPr sz="1500"/>
            </a:lvl2pPr>
            <a:lvl3pPr marL="1371600" lvl="2" indent="-228600" algn="l">
              <a:lnSpc>
                <a:spcPct val="110000"/>
              </a:lnSpc>
              <a:spcBef>
                <a:spcPts val="333"/>
              </a:spcBef>
              <a:spcAft>
                <a:spcPts val="0"/>
              </a:spcAft>
              <a:buClr>
                <a:schemeClr val="dk1"/>
              </a:buClr>
              <a:buSzPts val="1500"/>
              <a:buNone/>
              <a:defRPr sz="1500"/>
            </a:lvl3pPr>
            <a:lvl4pPr marL="1828800" lvl="3" indent="-228600" algn="l">
              <a:lnSpc>
                <a:spcPct val="110000"/>
              </a:lnSpc>
              <a:spcBef>
                <a:spcPts val="250"/>
              </a:spcBef>
              <a:spcAft>
                <a:spcPts val="0"/>
              </a:spcAft>
              <a:buClr>
                <a:schemeClr val="dk1"/>
              </a:buClr>
              <a:buSzPts val="1500"/>
              <a:buNone/>
              <a:defRPr sz="1500"/>
            </a:lvl4pPr>
            <a:lvl5pPr marL="2286000" lvl="4" indent="-228600" algn="l">
              <a:lnSpc>
                <a:spcPct val="110000"/>
              </a:lnSpc>
              <a:spcBef>
                <a:spcPts val="250"/>
              </a:spcBef>
              <a:spcAft>
                <a:spcPts val="0"/>
              </a:spcAft>
              <a:buClr>
                <a:schemeClr val="dk1"/>
              </a:buClr>
              <a:buSzPts val="1500"/>
              <a:buNone/>
              <a:defRPr sz="15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05" name="Google Shape;1205;gf31fb77f8f_0_1573"/>
          <p:cNvPicPr preferRelativeResize="0"/>
          <p:nvPr/>
        </p:nvPicPr>
        <p:blipFill rotWithShape="1">
          <a:blip r:embed="rId2">
            <a:alphaModFix/>
          </a:blip>
          <a:srcRect/>
          <a:stretch/>
        </p:blipFill>
        <p:spPr>
          <a:xfrm>
            <a:off x="1101493" y="2485572"/>
            <a:ext cx="385472" cy="392528"/>
          </a:xfrm>
          <a:prstGeom prst="rect">
            <a:avLst/>
          </a:prstGeom>
          <a:noFill/>
          <a:ln>
            <a:noFill/>
          </a:ln>
        </p:spPr>
      </p:pic>
      <p:cxnSp>
        <p:nvCxnSpPr>
          <p:cNvPr id="1206" name="Google Shape;1206;gf31fb77f8f_0_1573"/>
          <p:cNvCxnSpPr/>
          <p:nvPr/>
        </p:nvCxnSpPr>
        <p:spPr>
          <a:xfrm>
            <a:off x="956353" y="3156858"/>
            <a:ext cx="4613400" cy="0"/>
          </a:xfrm>
          <a:prstGeom prst="straightConnector1">
            <a:avLst/>
          </a:prstGeom>
          <a:noFill/>
          <a:ln w="9525" cap="flat" cmpd="sng">
            <a:solidFill>
              <a:srgbClr val="808285"/>
            </a:solidFill>
            <a:prstDash val="solid"/>
            <a:round/>
            <a:headEnd type="none" w="sm" len="sm"/>
            <a:tailEnd type="none" w="sm" len="sm"/>
          </a:ln>
        </p:spPr>
      </p:cxnSp>
      <p:cxnSp>
        <p:nvCxnSpPr>
          <p:cNvPr id="1207" name="Google Shape;1207;gf31fb77f8f_0_1573"/>
          <p:cNvCxnSpPr/>
          <p:nvPr/>
        </p:nvCxnSpPr>
        <p:spPr>
          <a:xfrm>
            <a:off x="956353" y="3864429"/>
            <a:ext cx="4613400" cy="0"/>
          </a:xfrm>
          <a:prstGeom prst="straightConnector1">
            <a:avLst/>
          </a:prstGeom>
          <a:noFill/>
          <a:ln w="9525" cap="flat" cmpd="sng">
            <a:solidFill>
              <a:srgbClr val="808285"/>
            </a:solidFill>
            <a:prstDash val="solid"/>
            <a:round/>
            <a:headEnd type="none" w="sm" len="sm"/>
            <a:tailEnd type="none" w="sm" len="sm"/>
          </a:ln>
        </p:spPr>
      </p:cxnSp>
      <p:sp>
        <p:nvSpPr>
          <p:cNvPr id="1208" name="Google Shape;1208;gf31fb77f8f_0_1573"/>
          <p:cNvSpPr txBox="1">
            <a:spLocks noGrp="1"/>
          </p:cNvSpPr>
          <p:nvPr>
            <p:ph type="body" idx="3"/>
          </p:nvPr>
        </p:nvSpPr>
        <p:spPr>
          <a:xfrm>
            <a:off x="956353" y="3156858"/>
            <a:ext cx="4686000" cy="687900"/>
          </a:xfrm>
          <a:prstGeom prst="rect">
            <a:avLst/>
          </a:prstGeom>
          <a:noFill/>
          <a:ln>
            <a:noFill/>
          </a:ln>
        </p:spPr>
        <p:txBody>
          <a:bodyPr spcFirstLastPara="1" wrap="square" lIns="0" tIns="45700" rIns="0" bIns="45700" anchor="ctr" anchorCtr="0">
            <a:noAutofit/>
          </a:bodyPr>
          <a:lstStyle>
            <a:lvl1pPr marL="457200" lvl="0" indent="-228600" algn="l">
              <a:lnSpc>
                <a:spcPct val="110000"/>
              </a:lnSpc>
              <a:spcBef>
                <a:spcPts val="500"/>
              </a:spcBef>
              <a:spcAft>
                <a:spcPts val="0"/>
              </a:spcAft>
              <a:buClr>
                <a:srgbClr val="808285"/>
              </a:buClr>
              <a:buSzPts val="2000"/>
              <a:buNone/>
              <a:defRPr sz="2000">
                <a:solidFill>
                  <a:srgbClr val="808285"/>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9" name="Google Shape;1209;gf31fb77f8f_0_1573"/>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tats Page 2">
  <p:cSld name="Stats Page 2">
    <p:spTree>
      <p:nvGrpSpPr>
        <p:cNvPr id="1" name="Shape 1210"/>
        <p:cNvGrpSpPr/>
        <p:nvPr/>
      </p:nvGrpSpPr>
      <p:grpSpPr>
        <a:xfrm>
          <a:off x="0" y="0"/>
          <a:ext cx="0" cy="0"/>
          <a:chOff x="0" y="0"/>
          <a:chExt cx="0" cy="0"/>
        </a:xfrm>
      </p:grpSpPr>
      <p:sp>
        <p:nvSpPr>
          <p:cNvPr id="1211" name="Google Shape;1211;gf31fb77f8f_0_1582"/>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212" name="Google Shape;1212;gf31fb77f8f_0_1582"/>
          <p:cNvCxnSpPr/>
          <p:nvPr/>
        </p:nvCxnSpPr>
        <p:spPr>
          <a:xfrm>
            <a:off x="445975" y="1397000"/>
            <a:ext cx="4268100" cy="0"/>
          </a:xfrm>
          <a:prstGeom prst="straightConnector1">
            <a:avLst/>
          </a:prstGeom>
          <a:noFill/>
          <a:ln w="9525" cap="flat" cmpd="sng">
            <a:solidFill>
              <a:srgbClr val="BCBEC0"/>
            </a:solidFill>
            <a:prstDash val="solid"/>
            <a:round/>
            <a:headEnd type="none" w="sm" len="sm"/>
            <a:tailEnd type="none" w="sm" len="sm"/>
          </a:ln>
        </p:spPr>
      </p:cxnSp>
      <p:sp>
        <p:nvSpPr>
          <p:cNvPr id="1213" name="Google Shape;1213;gf31fb77f8f_0_1582"/>
          <p:cNvSpPr txBox="1">
            <a:spLocks noGrp="1"/>
          </p:cNvSpPr>
          <p:nvPr>
            <p:ph type="body" idx="1"/>
          </p:nvPr>
        </p:nvSpPr>
        <p:spPr>
          <a:xfrm>
            <a:off x="8265199"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4" name="Google Shape;1214;gf31fb77f8f_0_1582"/>
          <p:cNvSpPr txBox="1">
            <a:spLocks noGrp="1"/>
          </p:cNvSpPr>
          <p:nvPr>
            <p:ph type="body" idx="2"/>
          </p:nvPr>
        </p:nvSpPr>
        <p:spPr>
          <a:xfrm>
            <a:off x="5035771"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5" name="Google Shape;1215;gf31fb77f8f_0_1582"/>
          <p:cNvSpPr txBox="1">
            <a:spLocks noGrp="1"/>
          </p:cNvSpPr>
          <p:nvPr>
            <p:ph type="body" idx="3"/>
          </p:nvPr>
        </p:nvSpPr>
        <p:spPr>
          <a:xfrm>
            <a:off x="8265199"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6" name="Google Shape;1216;gf31fb77f8f_0_1582"/>
          <p:cNvSpPr txBox="1">
            <a:spLocks noGrp="1"/>
          </p:cNvSpPr>
          <p:nvPr>
            <p:ph type="body" idx="4"/>
          </p:nvPr>
        </p:nvSpPr>
        <p:spPr>
          <a:xfrm>
            <a:off x="5035771"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7" name="Google Shape;1217;gf31fb77f8f_0_1582"/>
          <p:cNvSpPr txBox="1">
            <a:spLocks noGrp="1"/>
          </p:cNvSpPr>
          <p:nvPr>
            <p:ph type="title"/>
          </p:nvPr>
        </p:nvSpPr>
        <p:spPr>
          <a:xfrm>
            <a:off x="445976" y="203249"/>
            <a:ext cx="4228200" cy="11517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8" name="Google Shape;1218;gf31fb77f8f_0_1582"/>
          <p:cNvSpPr txBox="1">
            <a:spLocks noGrp="1"/>
          </p:cNvSpPr>
          <p:nvPr>
            <p:ph type="body" idx="5"/>
          </p:nvPr>
        </p:nvSpPr>
        <p:spPr>
          <a:xfrm>
            <a:off x="445974" y="1518617"/>
            <a:ext cx="4228200" cy="35967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9" name="Google Shape;1219;gf31fb77f8f_0_1582"/>
          <p:cNvSpPr txBox="1">
            <a:spLocks noGrp="1"/>
          </p:cNvSpPr>
          <p:nvPr>
            <p:ph type="body" idx="6"/>
          </p:nvPr>
        </p:nvSpPr>
        <p:spPr>
          <a:xfrm>
            <a:off x="8278463"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0" name="Google Shape;1220;gf31fb77f8f_0_1582"/>
          <p:cNvSpPr txBox="1">
            <a:spLocks noGrp="1"/>
          </p:cNvSpPr>
          <p:nvPr>
            <p:ph type="body" idx="7"/>
          </p:nvPr>
        </p:nvSpPr>
        <p:spPr>
          <a:xfrm>
            <a:off x="5049034"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1" name="Google Shape;1221;gf31fb77f8f_0_1582"/>
          <p:cNvSpPr txBox="1">
            <a:spLocks noGrp="1"/>
          </p:cNvSpPr>
          <p:nvPr>
            <p:ph type="body" idx="8"/>
          </p:nvPr>
        </p:nvSpPr>
        <p:spPr>
          <a:xfrm>
            <a:off x="8278463"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2" name="Google Shape;1222;gf31fb77f8f_0_1582"/>
          <p:cNvSpPr txBox="1">
            <a:spLocks noGrp="1"/>
          </p:cNvSpPr>
          <p:nvPr>
            <p:ph type="body" idx="9"/>
          </p:nvPr>
        </p:nvSpPr>
        <p:spPr>
          <a:xfrm>
            <a:off x="5049034"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tats Page 3">
  <p:cSld name="Stats Page 3">
    <p:spTree>
      <p:nvGrpSpPr>
        <p:cNvPr id="1" name="Shape 1223"/>
        <p:cNvGrpSpPr/>
        <p:nvPr/>
      </p:nvGrpSpPr>
      <p:grpSpPr>
        <a:xfrm>
          <a:off x="0" y="0"/>
          <a:ext cx="0" cy="0"/>
          <a:chOff x="0" y="0"/>
          <a:chExt cx="0" cy="0"/>
        </a:xfrm>
      </p:grpSpPr>
      <p:sp>
        <p:nvSpPr>
          <p:cNvPr id="1224" name="Google Shape;1224;gf31fb77f8f_0_1595"/>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25" name="Google Shape;1225;gf31fb77f8f_0_1595"/>
          <p:cNvSpPr txBox="1">
            <a:spLocks noGrp="1"/>
          </p:cNvSpPr>
          <p:nvPr>
            <p:ph type="body" idx="1"/>
          </p:nvPr>
        </p:nvSpPr>
        <p:spPr>
          <a:xfrm>
            <a:off x="8265199"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6" name="Google Shape;1226;gf31fb77f8f_0_1595"/>
          <p:cNvSpPr txBox="1">
            <a:spLocks noGrp="1"/>
          </p:cNvSpPr>
          <p:nvPr>
            <p:ph type="body" idx="2"/>
          </p:nvPr>
        </p:nvSpPr>
        <p:spPr>
          <a:xfrm>
            <a:off x="5035771"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7" name="Google Shape;1227;gf31fb77f8f_0_1595"/>
          <p:cNvSpPr txBox="1">
            <a:spLocks noGrp="1"/>
          </p:cNvSpPr>
          <p:nvPr>
            <p:ph type="body" idx="3"/>
          </p:nvPr>
        </p:nvSpPr>
        <p:spPr>
          <a:xfrm>
            <a:off x="8265199"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8" name="Google Shape;1228;gf31fb77f8f_0_1595"/>
          <p:cNvSpPr txBox="1">
            <a:spLocks noGrp="1"/>
          </p:cNvSpPr>
          <p:nvPr>
            <p:ph type="body" idx="4"/>
          </p:nvPr>
        </p:nvSpPr>
        <p:spPr>
          <a:xfrm>
            <a:off x="5035771"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29" name="Google Shape;1229;gf31fb77f8f_0_1595"/>
          <p:cNvCxnSpPr/>
          <p:nvPr/>
        </p:nvCxnSpPr>
        <p:spPr>
          <a:xfrm>
            <a:off x="445975" y="1397000"/>
            <a:ext cx="4268100" cy="0"/>
          </a:xfrm>
          <a:prstGeom prst="straightConnector1">
            <a:avLst/>
          </a:prstGeom>
          <a:noFill/>
          <a:ln w="9525" cap="flat" cmpd="sng">
            <a:solidFill>
              <a:srgbClr val="BCBEC0"/>
            </a:solidFill>
            <a:prstDash val="solid"/>
            <a:round/>
            <a:headEnd type="none" w="sm" len="sm"/>
            <a:tailEnd type="none" w="sm" len="sm"/>
          </a:ln>
        </p:spPr>
      </p:cxnSp>
      <p:sp>
        <p:nvSpPr>
          <p:cNvPr id="1230" name="Google Shape;1230;gf31fb77f8f_0_1595"/>
          <p:cNvSpPr txBox="1">
            <a:spLocks noGrp="1"/>
          </p:cNvSpPr>
          <p:nvPr>
            <p:ph type="title"/>
          </p:nvPr>
        </p:nvSpPr>
        <p:spPr>
          <a:xfrm>
            <a:off x="445976" y="203249"/>
            <a:ext cx="4228200" cy="11517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1" name="Google Shape;1231;gf31fb77f8f_0_1595"/>
          <p:cNvSpPr txBox="1">
            <a:spLocks noGrp="1"/>
          </p:cNvSpPr>
          <p:nvPr>
            <p:ph type="body" idx="5"/>
          </p:nvPr>
        </p:nvSpPr>
        <p:spPr>
          <a:xfrm>
            <a:off x="445974" y="1518617"/>
            <a:ext cx="4228200" cy="35967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2" name="Google Shape;1232;gf31fb77f8f_0_1595"/>
          <p:cNvSpPr txBox="1">
            <a:spLocks noGrp="1"/>
          </p:cNvSpPr>
          <p:nvPr>
            <p:ph type="body" idx="6"/>
          </p:nvPr>
        </p:nvSpPr>
        <p:spPr>
          <a:xfrm>
            <a:off x="8278463"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3" name="Google Shape;1233;gf31fb77f8f_0_1595"/>
          <p:cNvSpPr txBox="1">
            <a:spLocks noGrp="1"/>
          </p:cNvSpPr>
          <p:nvPr>
            <p:ph type="body" idx="7"/>
          </p:nvPr>
        </p:nvSpPr>
        <p:spPr>
          <a:xfrm>
            <a:off x="5049034"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4" name="Google Shape;1234;gf31fb77f8f_0_1595"/>
          <p:cNvSpPr txBox="1">
            <a:spLocks noGrp="1"/>
          </p:cNvSpPr>
          <p:nvPr>
            <p:ph type="body" idx="8"/>
          </p:nvPr>
        </p:nvSpPr>
        <p:spPr>
          <a:xfrm>
            <a:off x="8278463"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5" name="Google Shape;1235;gf31fb77f8f_0_1595"/>
          <p:cNvSpPr txBox="1">
            <a:spLocks noGrp="1"/>
          </p:cNvSpPr>
          <p:nvPr>
            <p:ph type="body" idx="9"/>
          </p:nvPr>
        </p:nvSpPr>
        <p:spPr>
          <a:xfrm>
            <a:off x="5049034"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tats Page 4">
  <p:cSld name="Stats Page 4">
    <p:spTree>
      <p:nvGrpSpPr>
        <p:cNvPr id="1" name="Shape 1236"/>
        <p:cNvGrpSpPr/>
        <p:nvPr/>
      </p:nvGrpSpPr>
      <p:grpSpPr>
        <a:xfrm>
          <a:off x="0" y="0"/>
          <a:ext cx="0" cy="0"/>
          <a:chOff x="0" y="0"/>
          <a:chExt cx="0" cy="0"/>
        </a:xfrm>
      </p:grpSpPr>
      <p:sp>
        <p:nvSpPr>
          <p:cNvPr id="1237" name="Google Shape;1237;gf31fb77f8f_0_1608"/>
          <p:cNvSpPr txBox="1">
            <a:spLocks noGrp="1"/>
          </p:cNvSpPr>
          <p:nvPr>
            <p:ph type="title"/>
          </p:nvPr>
        </p:nvSpPr>
        <p:spPr>
          <a:xfrm>
            <a:off x="445976" y="203249"/>
            <a:ext cx="4228200" cy="11517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8" name="Google Shape;1238;gf31fb77f8f_0_1608"/>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39" name="Google Shape;1239;gf31fb77f8f_0_1608"/>
          <p:cNvSpPr txBox="1">
            <a:spLocks noGrp="1"/>
          </p:cNvSpPr>
          <p:nvPr>
            <p:ph type="body" idx="1"/>
          </p:nvPr>
        </p:nvSpPr>
        <p:spPr>
          <a:xfrm>
            <a:off x="445974" y="1518617"/>
            <a:ext cx="4228200" cy="35967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0" name="Google Shape;1240;gf31fb77f8f_0_1608"/>
          <p:cNvSpPr txBox="1">
            <a:spLocks noGrp="1"/>
          </p:cNvSpPr>
          <p:nvPr>
            <p:ph type="body" idx="2"/>
          </p:nvPr>
        </p:nvSpPr>
        <p:spPr>
          <a:xfrm>
            <a:off x="8278463"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1" name="Google Shape;1241;gf31fb77f8f_0_1608"/>
          <p:cNvSpPr txBox="1">
            <a:spLocks noGrp="1"/>
          </p:cNvSpPr>
          <p:nvPr>
            <p:ph type="body" idx="3"/>
          </p:nvPr>
        </p:nvSpPr>
        <p:spPr>
          <a:xfrm>
            <a:off x="8265199"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2" name="Google Shape;1242;gf31fb77f8f_0_1608"/>
          <p:cNvSpPr txBox="1">
            <a:spLocks noGrp="1"/>
          </p:cNvSpPr>
          <p:nvPr>
            <p:ph type="body" idx="4"/>
          </p:nvPr>
        </p:nvSpPr>
        <p:spPr>
          <a:xfrm>
            <a:off x="5049034"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3" name="Google Shape;1243;gf31fb77f8f_0_1608"/>
          <p:cNvSpPr txBox="1">
            <a:spLocks noGrp="1"/>
          </p:cNvSpPr>
          <p:nvPr>
            <p:ph type="body" idx="5"/>
          </p:nvPr>
        </p:nvSpPr>
        <p:spPr>
          <a:xfrm>
            <a:off x="5035771"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4" name="Google Shape;1244;gf31fb77f8f_0_1608"/>
          <p:cNvSpPr txBox="1">
            <a:spLocks noGrp="1"/>
          </p:cNvSpPr>
          <p:nvPr>
            <p:ph type="body" idx="6"/>
          </p:nvPr>
        </p:nvSpPr>
        <p:spPr>
          <a:xfrm>
            <a:off x="8278463"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5" name="Google Shape;1245;gf31fb77f8f_0_1608"/>
          <p:cNvSpPr txBox="1">
            <a:spLocks noGrp="1"/>
          </p:cNvSpPr>
          <p:nvPr>
            <p:ph type="body" idx="7"/>
          </p:nvPr>
        </p:nvSpPr>
        <p:spPr>
          <a:xfrm>
            <a:off x="8265199"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6" name="Google Shape;1246;gf31fb77f8f_0_1608"/>
          <p:cNvSpPr txBox="1">
            <a:spLocks noGrp="1"/>
          </p:cNvSpPr>
          <p:nvPr>
            <p:ph type="body" idx="8"/>
          </p:nvPr>
        </p:nvSpPr>
        <p:spPr>
          <a:xfrm>
            <a:off x="5049034"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7" name="Google Shape;1247;gf31fb77f8f_0_1608"/>
          <p:cNvSpPr txBox="1">
            <a:spLocks noGrp="1"/>
          </p:cNvSpPr>
          <p:nvPr>
            <p:ph type="body" idx="9"/>
          </p:nvPr>
        </p:nvSpPr>
        <p:spPr>
          <a:xfrm>
            <a:off x="5035771"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48" name="Google Shape;1248;gf31fb77f8f_0_1608"/>
          <p:cNvCxnSpPr/>
          <p:nvPr/>
        </p:nvCxnSpPr>
        <p:spPr>
          <a:xfrm>
            <a:off x="445975" y="1397000"/>
            <a:ext cx="42681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tats Page 5">
  <p:cSld name="Stats Page 5">
    <p:spTree>
      <p:nvGrpSpPr>
        <p:cNvPr id="1" name="Shape 1249"/>
        <p:cNvGrpSpPr/>
        <p:nvPr/>
      </p:nvGrpSpPr>
      <p:grpSpPr>
        <a:xfrm>
          <a:off x="0" y="0"/>
          <a:ext cx="0" cy="0"/>
          <a:chOff x="0" y="0"/>
          <a:chExt cx="0" cy="0"/>
        </a:xfrm>
      </p:grpSpPr>
      <p:sp>
        <p:nvSpPr>
          <p:cNvPr id="1250" name="Google Shape;1250;gf31fb77f8f_0_1621"/>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51" name="Google Shape;1251;gf31fb77f8f_0_1621"/>
          <p:cNvSpPr txBox="1">
            <a:spLocks noGrp="1"/>
          </p:cNvSpPr>
          <p:nvPr>
            <p:ph type="body" idx="1"/>
          </p:nvPr>
        </p:nvSpPr>
        <p:spPr>
          <a:xfrm>
            <a:off x="8265199"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2" name="Google Shape;1252;gf31fb77f8f_0_1621"/>
          <p:cNvSpPr txBox="1">
            <a:spLocks noGrp="1"/>
          </p:cNvSpPr>
          <p:nvPr>
            <p:ph type="body" idx="2"/>
          </p:nvPr>
        </p:nvSpPr>
        <p:spPr>
          <a:xfrm>
            <a:off x="5035771"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3" name="Google Shape;1253;gf31fb77f8f_0_1621"/>
          <p:cNvSpPr txBox="1">
            <a:spLocks noGrp="1"/>
          </p:cNvSpPr>
          <p:nvPr>
            <p:ph type="body" idx="3"/>
          </p:nvPr>
        </p:nvSpPr>
        <p:spPr>
          <a:xfrm>
            <a:off x="8265199"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4" name="Google Shape;1254;gf31fb77f8f_0_1621"/>
          <p:cNvSpPr txBox="1">
            <a:spLocks noGrp="1"/>
          </p:cNvSpPr>
          <p:nvPr>
            <p:ph type="body" idx="4"/>
          </p:nvPr>
        </p:nvSpPr>
        <p:spPr>
          <a:xfrm>
            <a:off x="5035771"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55" name="Google Shape;1255;gf31fb77f8f_0_1621"/>
          <p:cNvCxnSpPr/>
          <p:nvPr/>
        </p:nvCxnSpPr>
        <p:spPr>
          <a:xfrm>
            <a:off x="445975" y="1397000"/>
            <a:ext cx="4268100" cy="0"/>
          </a:xfrm>
          <a:prstGeom prst="straightConnector1">
            <a:avLst/>
          </a:prstGeom>
          <a:noFill/>
          <a:ln w="9525" cap="flat" cmpd="sng">
            <a:solidFill>
              <a:srgbClr val="BCBEC0"/>
            </a:solidFill>
            <a:prstDash val="solid"/>
            <a:round/>
            <a:headEnd type="none" w="sm" len="sm"/>
            <a:tailEnd type="none" w="sm" len="sm"/>
          </a:ln>
        </p:spPr>
      </p:cxnSp>
      <p:sp>
        <p:nvSpPr>
          <p:cNvPr id="1256" name="Google Shape;1256;gf31fb77f8f_0_1621"/>
          <p:cNvSpPr txBox="1">
            <a:spLocks noGrp="1"/>
          </p:cNvSpPr>
          <p:nvPr>
            <p:ph type="title"/>
          </p:nvPr>
        </p:nvSpPr>
        <p:spPr>
          <a:xfrm>
            <a:off x="445976" y="203249"/>
            <a:ext cx="4228200" cy="11517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7" name="Google Shape;1257;gf31fb77f8f_0_1621"/>
          <p:cNvSpPr txBox="1">
            <a:spLocks noGrp="1"/>
          </p:cNvSpPr>
          <p:nvPr>
            <p:ph type="body" idx="5"/>
          </p:nvPr>
        </p:nvSpPr>
        <p:spPr>
          <a:xfrm>
            <a:off x="445974" y="1518617"/>
            <a:ext cx="4228200" cy="35967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8" name="Google Shape;1258;gf31fb77f8f_0_1621"/>
          <p:cNvSpPr txBox="1">
            <a:spLocks noGrp="1"/>
          </p:cNvSpPr>
          <p:nvPr>
            <p:ph type="body" idx="6"/>
          </p:nvPr>
        </p:nvSpPr>
        <p:spPr>
          <a:xfrm>
            <a:off x="8278463"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9" name="Google Shape;1259;gf31fb77f8f_0_1621"/>
          <p:cNvSpPr txBox="1">
            <a:spLocks noGrp="1"/>
          </p:cNvSpPr>
          <p:nvPr>
            <p:ph type="body" idx="7"/>
          </p:nvPr>
        </p:nvSpPr>
        <p:spPr>
          <a:xfrm>
            <a:off x="5049034"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0" name="Google Shape;1260;gf31fb77f8f_0_1621"/>
          <p:cNvSpPr txBox="1">
            <a:spLocks noGrp="1"/>
          </p:cNvSpPr>
          <p:nvPr>
            <p:ph type="body" idx="8"/>
          </p:nvPr>
        </p:nvSpPr>
        <p:spPr>
          <a:xfrm>
            <a:off x="8278463"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1" name="Google Shape;1261;gf31fb77f8f_0_1621"/>
          <p:cNvSpPr txBox="1">
            <a:spLocks noGrp="1"/>
          </p:cNvSpPr>
          <p:nvPr>
            <p:ph type="body" idx="9"/>
          </p:nvPr>
        </p:nvSpPr>
        <p:spPr>
          <a:xfrm>
            <a:off x="5049034"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nfo slide 1">
  <p:cSld name="Info slide 1">
    <p:spTree>
      <p:nvGrpSpPr>
        <p:cNvPr id="1" name="Shape 1262"/>
        <p:cNvGrpSpPr/>
        <p:nvPr/>
      </p:nvGrpSpPr>
      <p:grpSpPr>
        <a:xfrm>
          <a:off x="0" y="0"/>
          <a:ext cx="0" cy="0"/>
          <a:chOff x="0" y="0"/>
          <a:chExt cx="0" cy="0"/>
        </a:xfrm>
      </p:grpSpPr>
      <p:sp>
        <p:nvSpPr>
          <p:cNvPr id="1263" name="Google Shape;1263;gf31fb77f8f_0_1634"/>
          <p:cNvSpPr txBox="1">
            <a:spLocks noGrp="1"/>
          </p:cNvSpPr>
          <p:nvPr>
            <p:ph type="title"/>
          </p:nvPr>
        </p:nvSpPr>
        <p:spPr>
          <a:xfrm>
            <a:off x="603250" y="97198"/>
            <a:ext cx="10699800" cy="7602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Arial"/>
              <a:buNone/>
              <a:defRPr sz="3600"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4" name="Google Shape;1264;gf31fb77f8f_0_1634"/>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265" name="Google Shape;1265;gf31fb77f8f_0_1634"/>
          <p:cNvCxnSpPr/>
          <p:nvPr/>
        </p:nvCxnSpPr>
        <p:spPr>
          <a:xfrm>
            <a:off x="445975" y="870489"/>
            <a:ext cx="11231700" cy="0"/>
          </a:xfrm>
          <a:prstGeom prst="straightConnector1">
            <a:avLst/>
          </a:prstGeom>
          <a:noFill/>
          <a:ln w="9525" cap="flat" cmpd="sng">
            <a:solidFill>
              <a:srgbClr val="BCBEC0"/>
            </a:solidFill>
            <a:prstDash val="solid"/>
            <a:round/>
            <a:headEnd type="none" w="sm" len="sm"/>
            <a:tailEnd type="none" w="sm" len="sm"/>
          </a:ln>
        </p:spPr>
      </p:cxnSp>
      <p:sp>
        <p:nvSpPr>
          <p:cNvPr id="1266" name="Google Shape;1266;gf31fb77f8f_0_1634"/>
          <p:cNvSpPr txBox="1">
            <a:spLocks noGrp="1"/>
          </p:cNvSpPr>
          <p:nvPr>
            <p:ph type="body" idx="1"/>
          </p:nvPr>
        </p:nvSpPr>
        <p:spPr>
          <a:xfrm>
            <a:off x="608017"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7" name="Google Shape;1267;gf31fb77f8f_0_1634"/>
          <p:cNvSpPr txBox="1">
            <a:spLocks noGrp="1"/>
          </p:cNvSpPr>
          <p:nvPr>
            <p:ph type="body" idx="2"/>
          </p:nvPr>
        </p:nvSpPr>
        <p:spPr>
          <a:xfrm>
            <a:off x="608017"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8" name="Google Shape;1268;gf31fb77f8f_0_1634"/>
          <p:cNvSpPr txBox="1">
            <a:spLocks noGrp="1"/>
          </p:cNvSpPr>
          <p:nvPr>
            <p:ph type="body" idx="3"/>
          </p:nvPr>
        </p:nvSpPr>
        <p:spPr>
          <a:xfrm>
            <a:off x="4579654"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9" name="Google Shape;1269;gf31fb77f8f_0_1634"/>
          <p:cNvSpPr txBox="1">
            <a:spLocks noGrp="1"/>
          </p:cNvSpPr>
          <p:nvPr>
            <p:ph type="body" idx="4"/>
          </p:nvPr>
        </p:nvSpPr>
        <p:spPr>
          <a:xfrm>
            <a:off x="4579654"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0" name="Google Shape;1270;gf31fb77f8f_0_1634"/>
          <p:cNvSpPr txBox="1">
            <a:spLocks noGrp="1"/>
          </p:cNvSpPr>
          <p:nvPr>
            <p:ph type="body" idx="5"/>
          </p:nvPr>
        </p:nvSpPr>
        <p:spPr>
          <a:xfrm>
            <a:off x="8406891"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1" name="Google Shape;1271;gf31fb77f8f_0_1634"/>
          <p:cNvSpPr txBox="1">
            <a:spLocks noGrp="1"/>
          </p:cNvSpPr>
          <p:nvPr>
            <p:ph type="body" idx="6"/>
          </p:nvPr>
        </p:nvSpPr>
        <p:spPr>
          <a:xfrm>
            <a:off x="8406891"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2" name="Google Shape;1272;gf31fb77f8f_0_1634"/>
          <p:cNvSpPr txBox="1">
            <a:spLocks noGrp="1"/>
          </p:cNvSpPr>
          <p:nvPr>
            <p:ph type="body" idx="7"/>
          </p:nvPr>
        </p:nvSpPr>
        <p:spPr>
          <a:xfrm>
            <a:off x="608017"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3" name="Google Shape;1273;gf31fb77f8f_0_1634"/>
          <p:cNvSpPr txBox="1">
            <a:spLocks noGrp="1"/>
          </p:cNvSpPr>
          <p:nvPr>
            <p:ph type="body" idx="8"/>
          </p:nvPr>
        </p:nvSpPr>
        <p:spPr>
          <a:xfrm>
            <a:off x="608017"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4" name="Google Shape;1274;gf31fb77f8f_0_1634"/>
          <p:cNvSpPr txBox="1">
            <a:spLocks noGrp="1"/>
          </p:cNvSpPr>
          <p:nvPr>
            <p:ph type="body" idx="9"/>
          </p:nvPr>
        </p:nvSpPr>
        <p:spPr>
          <a:xfrm>
            <a:off x="4579654"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5" name="Google Shape;1275;gf31fb77f8f_0_1634"/>
          <p:cNvSpPr txBox="1">
            <a:spLocks noGrp="1"/>
          </p:cNvSpPr>
          <p:nvPr>
            <p:ph type="body" idx="13"/>
          </p:nvPr>
        </p:nvSpPr>
        <p:spPr>
          <a:xfrm>
            <a:off x="4579654"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6" name="Google Shape;1276;gf31fb77f8f_0_1634"/>
          <p:cNvSpPr txBox="1">
            <a:spLocks noGrp="1"/>
          </p:cNvSpPr>
          <p:nvPr>
            <p:ph type="body" idx="14"/>
          </p:nvPr>
        </p:nvSpPr>
        <p:spPr>
          <a:xfrm>
            <a:off x="8406891"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7" name="Google Shape;1277;gf31fb77f8f_0_1634"/>
          <p:cNvSpPr txBox="1">
            <a:spLocks noGrp="1"/>
          </p:cNvSpPr>
          <p:nvPr>
            <p:ph type="body" idx="15"/>
          </p:nvPr>
        </p:nvSpPr>
        <p:spPr>
          <a:xfrm>
            <a:off x="8406891"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Info slide 2">
  <p:cSld name="Info slide 2">
    <p:spTree>
      <p:nvGrpSpPr>
        <p:cNvPr id="1" name="Shape 1278"/>
        <p:cNvGrpSpPr/>
        <p:nvPr/>
      </p:nvGrpSpPr>
      <p:grpSpPr>
        <a:xfrm>
          <a:off x="0" y="0"/>
          <a:ext cx="0" cy="0"/>
          <a:chOff x="0" y="0"/>
          <a:chExt cx="0" cy="0"/>
        </a:xfrm>
      </p:grpSpPr>
      <p:sp>
        <p:nvSpPr>
          <p:cNvPr id="1279" name="Google Shape;1279;gf31fb77f8f_0_1650"/>
          <p:cNvSpPr txBox="1">
            <a:spLocks noGrp="1"/>
          </p:cNvSpPr>
          <p:nvPr>
            <p:ph type="title"/>
          </p:nvPr>
        </p:nvSpPr>
        <p:spPr>
          <a:xfrm>
            <a:off x="603250" y="95251"/>
            <a:ext cx="10699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0" name="Google Shape;1280;gf31fb77f8f_0_1650"/>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281" name="Google Shape;1281;gf31fb77f8f_0_1650"/>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
        <p:nvSpPr>
          <p:cNvPr id="1282" name="Google Shape;1282;gf31fb77f8f_0_1650"/>
          <p:cNvSpPr txBox="1">
            <a:spLocks noGrp="1"/>
          </p:cNvSpPr>
          <p:nvPr>
            <p:ph type="body" idx="1"/>
          </p:nvPr>
        </p:nvSpPr>
        <p:spPr>
          <a:xfrm>
            <a:off x="611040"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3" name="Google Shape;1283;gf31fb77f8f_0_1650"/>
          <p:cNvSpPr txBox="1">
            <a:spLocks noGrp="1"/>
          </p:cNvSpPr>
          <p:nvPr>
            <p:ph type="body" idx="2"/>
          </p:nvPr>
        </p:nvSpPr>
        <p:spPr>
          <a:xfrm>
            <a:off x="611040"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4" name="Google Shape;1284;gf31fb77f8f_0_1650"/>
          <p:cNvSpPr txBox="1">
            <a:spLocks noGrp="1"/>
          </p:cNvSpPr>
          <p:nvPr>
            <p:ph type="body" idx="3"/>
          </p:nvPr>
        </p:nvSpPr>
        <p:spPr>
          <a:xfrm>
            <a:off x="4582677"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5" name="Google Shape;1285;gf31fb77f8f_0_1650"/>
          <p:cNvSpPr txBox="1">
            <a:spLocks noGrp="1"/>
          </p:cNvSpPr>
          <p:nvPr>
            <p:ph type="body" idx="4"/>
          </p:nvPr>
        </p:nvSpPr>
        <p:spPr>
          <a:xfrm>
            <a:off x="4582677"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6" name="Google Shape;1286;gf31fb77f8f_0_1650"/>
          <p:cNvSpPr txBox="1">
            <a:spLocks noGrp="1"/>
          </p:cNvSpPr>
          <p:nvPr>
            <p:ph type="body" idx="5"/>
          </p:nvPr>
        </p:nvSpPr>
        <p:spPr>
          <a:xfrm>
            <a:off x="8409915"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7" name="Google Shape;1287;gf31fb77f8f_0_1650"/>
          <p:cNvSpPr txBox="1">
            <a:spLocks noGrp="1"/>
          </p:cNvSpPr>
          <p:nvPr>
            <p:ph type="body" idx="6"/>
          </p:nvPr>
        </p:nvSpPr>
        <p:spPr>
          <a:xfrm>
            <a:off x="8409914"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8" name="Google Shape;1288;gf31fb77f8f_0_1650"/>
          <p:cNvSpPr txBox="1">
            <a:spLocks noGrp="1"/>
          </p:cNvSpPr>
          <p:nvPr>
            <p:ph type="body" idx="7"/>
          </p:nvPr>
        </p:nvSpPr>
        <p:spPr>
          <a:xfrm>
            <a:off x="611040"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9" name="Google Shape;1289;gf31fb77f8f_0_1650"/>
          <p:cNvSpPr txBox="1">
            <a:spLocks noGrp="1"/>
          </p:cNvSpPr>
          <p:nvPr>
            <p:ph type="body" idx="8"/>
          </p:nvPr>
        </p:nvSpPr>
        <p:spPr>
          <a:xfrm>
            <a:off x="611040"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0" name="Google Shape;1290;gf31fb77f8f_0_1650"/>
          <p:cNvSpPr txBox="1">
            <a:spLocks noGrp="1"/>
          </p:cNvSpPr>
          <p:nvPr>
            <p:ph type="body" idx="9"/>
          </p:nvPr>
        </p:nvSpPr>
        <p:spPr>
          <a:xfrm>
            <a:off x="4582677"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1" name="Google Shape;1291;gf31fb77f8f_0_1650"/>
          <p:cNvSpPr txBox="1">
            <a:spLocks noGrp="1"/>
          </p:cNvSpPr>
          <p:nvPr>
            <p:ph type="body" idx="13"/>
          </p:nvPr>
        </p:nvSpPr>
        <p:spPr>
          <a:xfrm>
            <a:off x="4582677"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2" name="Google Shape;1292;gf31fb77f8f_0_1650"/>
          <p:cNvSpPr txBox="1">
            <a:spLocks noGrp="1"/>
          </p:cNvSpPr>
          <p:nvPr>
            <p:ph type="body" idx="14"/>
          </p:nvPr>
        </p:nvSpPr>
        <p:spPr>
          <a:xfrm>
            <a:off x="8409915"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3" name="Google Shape;1293;gf31fb77f8f_0_1650"/>
          <p:cNvSpPr txBox="1">
            <a:spLocks noGrp="1"/>
          </p:cNvSpPr>
          <p:nvPr>
            <p:ph type="body" idx="15"/>
          </p:nvPr>
        </p:nvSpPr>
        <p:spPr>
          <a:xfrm>
            <a:off x="8409914"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Info slide 2">
  <p:cSld name="1_Info slide 2">
    <p:spTree>
      <p:nvGrpSpPr>
        <p:cNvPr id="1" name="Shape 1294"/>
        <p:cNvGrpSpPr/>
        <p:nvPr/>
      </p:nvGrpSpPr>
      <p:grpSpPr>
        <a:xfrm>
          <a:off x="0" y="0"/>
          <a:ext cx="0" cy="0"/>
          <a:chOff x="0" y="0"/>
          <a:chExt cx="0" cy="0"/>
        </a:xfrm>
      </p:grpSpPr>
      <p:sp>
        <p:nvSpPr>
          <p:cNvPr id="1295" name="Google Shape;1295;gf31fb77f8f_0_1666"/>
          <p:cNvSpPr txBox="1">
            <a:spLocks noGrp="1"/>
          </p:cNvSpPr>
          <p:nvPr>
            <p:ph type="title"/>
          </p:nvPr>
        </p:nvSpPr>
        <p:spPr>
          <a:xfrm>
            <a:off x="444500" y="95251"/>
            <a:ext cx="10699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6" name="Google Shape;1296;gf31fb77f8f_0_166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97" name="Google Shape;1297;gf31fb77f8f_0_1666"/>
          <p:cNvSpPr txBox="1">
            <a:spLocks noGrp="1"/>
          </p:cNvSpPr>
          <p:nvPr>
            <p:ph type="body" idx="1"/>
          </p:nvPr>
        </p:nvSpPr>
        <p:spPr>
          <a:xfrm>
            <a:off x="611582"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8" name="Google Shape;1298;gf31fb77f8f_0_1666"/>
          <p:cNvSpPr txBox="1">
            <a:spLocks noGrp="1"/>
          </p:cNvSpPr>
          <p:nvPr>
            <p:ph type="body" idx="2"/>
          </p:nvPr>
        </p:nvSpPr>
        <p:spPr>
          <a:xfrm>
            <a:off x="611582" y="140134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9" name="Google Shape;1299;gf31fb77f8f_0_1666"/>
          <p:cNvSpPr txBox="1">
            <a:spLocks noGrp="1"/>
          </p:cNvSpPr>
          <p:nvPr>
            <p:ph type="body" idx="3"/>
          </p:nvPr>
        </p:nvSpPr>
        <p:spPr>
          <a:xfrm>
            <a:off x="4583219"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0" name="Google Shape;1300;gf31fb77f8f_0_1666"/>
          <p:cNvSpPr txBox="1">
            <a:spLocks noGrp="1"/>
          </p:cNvSpPr>
          <p:nvPr>
            <p:ph type="body" idx="4"/>
          </p:nvPr>
        </p:nvSpPr>
        <p:spPr>
          <a:xfrm>
            <a:off x="4583219" y="140134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1" name="Google Shape;1301;gf31fb77f8f_0_1666"/>
          <p:cNvSpPr txBox="1">
            <a:spLocks noGrp="1"/>
          </p:cNvSpPr>
          <p:nvPr>
            <p:ph type="body" idx="5"/>
          </p:nvPr>
        </p:nvSpPr>
        <p:spPr>
          <a:xfrm>
            <a:off x="8410456"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2" name="Google Shape;1302;gf31fb77f8f_0_1666"/>
          <p:cNvSpPr txBox="1">
            <a:spLocks noGrp="1"/>
          </p:cNvSpPr>
          <p:nvPr>
            <p:ph type="body" idx="6"/>
          </p:nvPr>
        </p:nvSpPr>
        <p:spPr>
          <a:xfrm>
            <a:off x="8410456" y="140134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3" name="Google Shape;1303;gf31fb77f8f_0_1666"/>
          <p:cNvSpPr txBox="1">
            <a:spLocks noGrp="1"/>
          </p:cNvSpPr>
          <p:nvPr>
            <p:ph type="body" idx="7"/>
          </p:nvPr>
        </p:nvSpPr>
        <p:spPr>
          <a:xfrm>
            <a:off x="611582"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4" name="Google Shape;1304;gf31fb77f8f_0_1666"/>
          <p:cNvSpPr txBox="1">
            <a:spLocks noGrp="1"/>
          </p:cNvSpPr>
          <p:nvPr>
            <p:ph type="body" idx="8"/>
          </p:nvPr>
        </p:nvSpPr>
        <p:spPr>
          <a:xfrm>
            <a:off x="611582" y="3841561"/>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5" name="Google Shape;1305;gf31fb77f8f_0_1666"/>
          <p:cNvSpPr txBox="1">
            <a:spLocks noGrp="1"/>
          </p:cNvSpPr>
          <p:nvPr>
            <p:ph type="body" idx="9"/>
          </p:nvPr>
        </p:nvSpPr>
        <p:spPr>
          <a:xfrm>
            <a:off x="4583219"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6" name="Google Shape;1306;gf31fb77f8f_0_1666"/>
          <p:cNvSpPr txBox="1">
            <a:spLocks noGrp="1"/>
          </p:cNvSpPr>
          <p:nvPr>
            <p:ph type="body" idx="13"/>
          </p:nvPr>
        </p:nvSpPr>
        <p:spPr>
          <a:xfrm>
            <a:off x="4583219" y="3841561"/>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7" name="Google Shape;1307;gf31fb77f8f_0_1666"/>
          <p:cNvSpPr txBox="1">
            <a:spLocks noGrp="1"/>
          </p:cNvSpPr>
          <p:nvPr>
            <p:ph type="body" idx="14"/>
          </p:nvPr>
        </p:nvSpPr>
        <p:spPr>
          <a:xfrm>
            <a:off x="8410456"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8" name="Google Shape;1308;gf31fb77f8f_0_1666"/>
          <p:cNvSpPr txBox="1">
            <a:spLocks noGrp="1"/>
          </p:cNvSpPr>
          <p:nvPr>
            <p:ph type="body" idx="15"/>
          </p:nvPr>
        </p:nvSpPr>
        <p:spPr>
          <a:xfrm>
            <a:off x="8410456" y="3841561"/>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09" name="Google Shape;1309;gf31fb77f8f_0_1666"/>
          <p:cNvCxnSpPr/>
          <p:nvPr/>
        </p:nvCxnSpPr>
        <p:spPr>
          <a:xfrm>
            <a:off x="445975" y="857573"/>
            <a:ext cx="112317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Info Slide Split 1">
  <p:cSld name="Info Slide Split 1">
    <p:spTree>
      <p:nvGrpSpPr>
        <p:cNvPr id="1" name="Shape 1310"/>
        <p:cNvGrpSpPr/>
        <p:nvPr/>
      </p:nvGrpSpPr>
      <p:grpSpPr>
        <a:xfrm>
          <a:off x="0" y="0"/>
          <a:ext cx="0" cy="0"/>
          <a:chOff x="0" y="0"/>
          <a:chExt cx="0" cy="0"/>
        </a:xfrm>
      </p:grpSpPr>
      <p:sp>
        <p:nvSpPr>
          <p:cNvPr id="1311" name="Google Shape;1311;gf31fb77f8f_0_168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2" name="Google Shape;1312;gf31fb77f8f_0_1682"/>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13" name="Google Shape;1313;gf31fb77f8f_0_1682"/>
          <p:cNvCxnSpPr/>
          <p:nvPr/>
        </p:nvCxnSpPr>
        <p:spPr>
          <a:xfrm>
            <a:off x="445975" y="852136"/>
            <a:ext cx="11231700" cy="0"/>
          </a:xfrm>
          <a:prstGeom prst="straightConnector1">
            <a:avLst/>
          </a:prstGeom>
          <a:noFill/>
          <a:ln w="9525" cap="flat" cmpd="sng">
            <a:solidFill>
              <a:srgbClr val="BCBEC0"/>
            </a:solidFill>
            <a:prstDash val="solid"/>
            <a:round/>
            <a:headEnd type="none" w="sm" len="sm"/>
            <a:tailEnd type="none" w="sm" len="sm"/>
          </a:ln>
        </p:spPr>
      </p:cxnSp>
      <p:sp>
        <p:nvSpPr>
          <p:cNvPr id="1314" name="Google Shape;1314;gf31fb77f8f_0_1682"/>
          <p:cNvSpPr txBox="1">
            <a:spLocks noGrp="1"/>
          </p:cNvSpPr>
          <p:nvPr>
            <p:ph type="body" idx="1"/>
          </p:nvPr>
        </p:nvSpPr>
        <p:spPr>
          <a:xfrm>
            <a:off x="603250" y="2189604"/>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5" name="Google Shape;1315;gf31fb77f8f_0_1682"/>
          <p:cNvSpPr txBox="1">
            <a:spLocks noGrp="1"/>
          </p:cNvSpPr>
          <p:nvPr>
            <p:ph type="body" idx="2"/>
          </p:nvPr>
        </p:nvSpPr>
        <p:spPr>
          <a:xfrm>
            <a:off x="603250" y="1397001"/>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6" name="Google Shape;1316;gf31fb77f8f_0_1682"/>
          <p:cNvSpPr txBox="1">
            <a:spLocks noGrp="1"/>
          </p:cNvSpPr>
          <p:nvPr>
            <p:ph type="body" idx="3"/>
          </p:nvPr>
        </p:nvSpPr>
        <p:spPr>
          <a:xfrm>
            <a:off x="4426914" y="2189847"/>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7" name="Google Shape;1317;gf31fb77f8f_0_1682"/>
          <p:cNvSpPr txBox="1">
            <a:spLocks noGrp="1"/>
          </p:cNvSpPr>
          <p:nvPr>
            <p:ph type="body" idx="4"/>
          </p:nvPr>
        </p:nvSpPr>
        <p:spPr>
          <a:xfrm>
            <a:off x="4426915" y="1397244"/>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8" name="Google Shape;1318;gf31fb77f8f_0_1682"/>
          <p:cNvSpPr txBox="1">
            <a:spLocks noGrp="1"/>
          </p:cNvSpPr>
          <p:nvPr>
            <p:ph type="body" idx="5"/>
          </p:nvPr>
        </p:nvSpPr>
        <p:spPr>
          <a:xfrm>
            <a:off x="8250582" y="2189604"/>
            <a:ext cx="3032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9" name="Google Shape;1319;gf31fb77f8f_0_1682"/>
          <p:cNvSpPr txBox="1">
            <a:spLocks noGrp="1"/>
          </p:cNvSpPr>
          <p:nvPr>
            <p:ph type="body" idx="6"/>
          </p:nvPr>
        </p:nvSpPr>
        <p:spPr>
          <a:xfrm>
            <a:off x="8250582" y="1397001"/>
            <a:ext cx="30195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20" name="Google Shape;1320;gf31fb77f8f_0_1682"/>
          <p:cNvCxnSpPr/>
          <p:nvPr/>
        </p:nvCxnSpPr>
        <p:spPr>
          <a:xfrm>
            <a:off x="445975" y="4174228"/>
            <a:ext cx="11231700" cy="0"/>
          </a:xfrm>
          <a:prstGeom prst="straightConnector1">
            <a:avLst/>
          </a:prstGeom>
          <a:noFill/>
          <a:ln w="9525" cap="flat" cmpd="sng">
            <a:solidFill>
              <a:srgbClr val="BCBEC0"/>
            </a:solidFill>
            <a:prstDash val="solid"/>
            <a:round/>
            <a:headEnd type="none" w="sm" len="sm"/>
            <a:tailEnd type="none" w="sm" len="sm"/>
          </a:ln>
        </p:spPr>
      </p:cxnSp>
      <p:sp>
        <p:nvSpPr>
          <p:cNvPr id="1321" name="Google Shape;1321;gf31fb77f8f_0_1682"/>
          <p:cNvSpPr txBox="1">
            <a:spLocks noGrp="1"/>
          </p:cNvSpPr>
          <p:nvPr>
            <p:ph type="body" idx="7"/>
          </p:nvPr>
        </p:nvSpPr>
        <p:spPr>
          <a:xfrm>
            <a:off x="603250" y="4370669"/>
            <a:ext cx="10699800" cy="15573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Break Quote 4">
  <p:cSld name="Section Break Quote 4">
    <p:spTree>
      <p:nvGrpSpPr>
        <p:cNvPr id="1" name="Shape 172"/>
        <p:cNvGrpSpPr/>
        <p:nvPr/>
      </p:nvGrpSpPr>
      <p:grpSpPr>
        <a:xfrm>
          <a:off x="0" y="0"/>
          <a:ext cx="0" cy="0"/>
          <a:chOff x="0" y="0"/>
          <a:chExt cx="0" cy="0"/>
        </a:xfrm>
      </p:grpSpPr>
      <p:sp>
        <p:nvSpPr>
          <p:cNvPr id="173" name="Google Shape;173;g168f2db1877_0_1888"/>
          <p:cNvSpPr/>
          <p:nvPr/>
        </p:nvSpPr>
        <p:spPr>
          <a:xfrm rot="-8100000">
            <a:off x="554284" y="2507860"/>
            <a:ext cx="2080591" cy="2080591"/>
          </a:xfrm>
          <a:prstGeom prst="corner">
            <a:avLst>
              <a:gd name="adj1" fmla="val 20121"/>
              <a:gd name="adj2" fmla="val 20273"/>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4" name="Google Shape;174;g168f2db1877_0_1888"/>
          <p:cNvSpPr txBox="1">
            <a:spLocks noGrp="1"/>
          </p:cNvSpPr>
          <p:nvPr>
            <p:ph type="sldNum" idx="12"/>
          </p:nvPr>
        </p:nvSpPr>
        <p:spPr>
          <a:xfrm>
            <a:off x="9526815" y="6349494"/>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5" name="Google Shape;175;g168f2db1877_0_1888"/>
          <p:cNvSpPr txBox="1">
            <a:spLocks noGrp="1"/>
          </p:cNvSpPr>
          <p:nvPr>
            <p:ph type="title"/>
          </p:nvPr>
        </p:nvSpPr>
        <p:spPr>
          <a:xfrm>
            <a:off x="3487003" y="1428750"/>
            <a:ext cx="8359200" cy="4238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Info Slide Split 1">
  <p:cSld name="1_Info Slide Split 1">
    <p:spTree>
      <p:nvGrpSpPr>
        <p:cNvPr id="1" name="Shape 1322"/>
        <p:cNvGrpSpPr/>
        <p:nvPr/>
      </p:nvGrpSpPr>
      <p:grpSpPr>
        <a:xfrm>
          <a:off x="0" y="0"/>
          <a:ext cx="0" cy="0"/>
          <a:chOff x="0" y="0"/>
          <a:chExt cx="0" cy="0"/>
        </a:xfrm>
      </p:grpSpPr>
      <p:sp>
        <p:nvSpPr>
          <p:cNvPr id="1323" name="Google Shape;1323;gf31fb77f8f_0_1694"/>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24" name="Google Shape;1324;gf31fb77f8f_0_1694"/>
          <p:cNvCxnSpPr/>
          <p:nvPr/>
        </p:nvCxnSpPr>
        <p:spPr>
          <a:xfrm>
            <a:off x="445975" y="852136"/>
            <a:ext cx="11231700" cy="0"/>
          </a:xfrm>
          <a:prstGeom prst="straightConnector1">
            <a:avLst/>
          </a:prstGeom>
          <a:noFill/>
          <a:ln w="9525" cap="flat" cmpd="sng">
            <a:solidFill>
              <a:srgbClr val="BCBEC0"/>
            </a:solidFill>
            <a:prstDash val="solid"/>
            <a:round/>
            <a:headEnd type="none" w="sm" len="sm"/>
            <a:tailEnd type="none" w="sm" len="sm"/>
          </a:ln>
        </p:spPr>
      </p:cxnSp>
      <p:sp>
        <p:nvSpPr>
          <p:cNvPr id="1325" name="Google Shape;1325;gf31fb77f8f_0_1694"/>
          <p:cNvSpPr txBox="1">
            <a:spLocks noGrp="1"/>
          </p:cNvSpPr>
          <p:nvPr>
            <p:ph type="body" idx="1"/>
          </p:nvPr>
        </p:nvSpPr>
        <p:spPr>
          <a:xfrm>
            <a:off x="603250" y="1397001"/>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6" name="Google Shape;1326;gf31fb77f8f_0_1694"/>
          <p:cNvSpPr txBox="1">
            <a:spLocks noGrp="1"/>
          </p:cNvSpPr>
          <p:nvPr>
            <p:ph type="body" idx="2"/>
          </p:nvPr>
        </p:nvSpPr>
        <p:spPr>
          <a:xfrm>
            <a:off x="4426909" y="1397001"/>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7" name="Google Shape;1327;gf31fb77f8f_0_1694"/>
          <p:cNvSpPr txBox="1">
            <a:spLocks noGrp="1"/>
          </p:cNvSpPr>
          <p:nvPr>
            <p:ph type="body" idx="3"/>
          </p:nvPr>
        </p:nvSpPr>
        <p:spPr>
          <a:xfrm>
            <a:off x="8245135" y="1397001"/>
            <a:ext cx="3032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28" name="Google Shape;1328;gf31fb77f8f_0_1694"/>
          <p:cNvCxnSpPr/>
          <p:nvPr/>
        </p:nvCxnSpPr>
        <p:spPr>
          <a:xfrm>
            <a:off x="445975" y="4174228"/>
            <a:ext cx="11231700" cy="0"/>
          </a:xfrm>
          <a:prstGeom prst="straightConnector1">
            <a:avLst/>
          </a:prstGeom>
          <a:noFill/>
          <a:ln w="9525" cap="flat" cmpd="sng">
            <a:solidFill>
              <a:srgbClr val="BCBEC0"/>
            </a:solidFill>
            <a:prstDash val="solid"/>
            <a:round/>
            <a:headEnd type="none" w="sm" len="sm"/>
            <a:tailEnd type="none" w="sm" len="sm"/>
          </a:ln>
        </p:spPr>
      </p:cxnSp>
      <p:sp>
        <p:nvSpPr>
          <p:cNvPr id="1329" name="Google Shape;1329;gf31fb77f8f_0_1694"/>
          <p:cNvSpPr txBox="1">
            <a:spLocks noGrp="1"/>
          </p:cNvSpPr>
          <p:nvPr>
            <p:ph type="body" idx="4"/>
          </p:nvPr>
        </p:nvSpPr>
        <p:spPr>
          <a:xfrm>
            <a:off x="603250" y="4370669"/>
            <a:ext cx="10699800" cy="15573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0" name="Google Shape;1330;gf31fb77f8f_0_1694"/>
          <p:cNvSpPr txBox="1">
            <a:spLocks noGrp="1"/>
          </p:cNvSpPr>
          <p:nvPr>
            <p:ph type="body" idx="5"/>
          </p:nvPr>
        </p:nvSpPr>
        <p:spPr>
          <a:xfrm>
            <a:off x="603250" y="2189604"/>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1" name="Google Shape;1331;gf31fb77f8f_0_1694"/>
          <p:cNvSpPr txBox="1">
            <a:spLocks noGrp="1"/>
          </p:cNvSpPr>
          <p:nvPr>
            <p:ph type="body" idx="6"/>
          </p:nvPr>
        </p:nvSpPr>
        <p:spPr>
          <a:xfrm>
            <a:off x="4426914" y="2189847"/>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2" name="Google Shape;1332;gf31fb77f8f_0_1694"/>
          <p:cNvSpPr txBox="1">
            <a:spLocks noGrp="1"/>
          </p:cNvSpPr>
          <p:nvPr>
            <p:ph type="body" idx="7"/>
          </p:nvPr>
        </p:nvSpPr>
        <p:spPr>
          <a:xfrm>
            <a:off x="8250582" y="2189604"/>
            <a:ext cx="3032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3" name="Google Shape;1333;gf31fb77f8f_0_1694"/>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Info Slide Split 3">
  <p:cSld name="Info Slide Split 3">
    <p:spTree>
      <p:nvGrpSpPr>
        <p:cNvPr id="1" name="Shape 1334"/>
        <p:cNvGrpSpPr/>
        <p:nvPr/>
      </p:nvGrpSpPr>
      <p:grpSpPr>
        <a:xfrm>
          <a:off x="0" y="0"/>
          <a:ext cx="0" cy="0"/>
          <a:chOff x="0" y="0"/>
          <a:chExt cx="0" cy="0"/>
        </a:xfrm>
      </p:grpSpPr>
      <p:sp>
        <p:nvSpPr>
          <p:cNvPr id="1335" name="Google Shape;1335;gf31fb77f8f_0_170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36" name="Google Shape;1336;gf31fb77f8f_0_1706"/>
          <p:cNvCxnSpPr/>
          <p:nvPr/>
        </p:nvCxnSpPr>
        <p:spPr>
          <a:xfrm>
            <a:off x="445975" y="863594"/>
            <a:ext cx="11231700" cy="0"/>
          </a:xfrm>
          <a:prstGeom prst="straightConnector1">
            <a:avLst/>
          </a:prstGeom>
          <a:noFill/>
          <a:ln w="9525" cap="flat" cmpd="sng">
            <a:solidFill>
              <a:srgbClr val="BCBEC0"/>
            </a:solidFill>
            <a:prstDash val="solid"/>
            <a:round/>
            <a:headEnd type="none" w="sm" len="sm"/>
            <a:tailEnd type="none" w="sm" len="sm"/>
          </a:ln>
        </p:spPr>
      </p:cxnSp>
      <p:sp>
        <p:nvSpPr>
          <p:cNvPr id="1337" name="Google Shape;1337;gf31fb77f8f_0_1706"/>
          <p:cNvSpPr txBox="1">
            <a:spLocks noGrp="1"/>
          </p:cNvSpPr>
          <p:nvPr>
            <p:ph type="body" idx="1"/>
          </p:nvPr>
        </p:nvSpPr>
        <p:spPr>
          <a:xfrm>
            <a:off x="603250" y="1397001"/>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8" name="Google Shape;1338;gf31fb77f8f_0_1706"/>
          <p:cNvSpPr txBox="1">
            <a:spLocks noGrp="1"/>
          </p:cNvSpPr>
          <p:nvPr>
            <p:ph type="body" idx="2"/>
          </p:nvPr>
        </p:nvSpPr>
        <p:spPr>
          <a:xfrm>
            <a:off x="4426913" y="1397001"/>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9" name="Google Shape;1339;gf31fb77f8f_0_1706"/>
          <p:cNvSpPr txBox="1">
            <a:spLocks noGrp="1"/>
          </p:cNvSpPr>
          <p:nvPr>
            <p:ph type="body" idx="3"/>
          </p:nvPr>
        </p:nvSpPr>
        <p:spPr>
          <a:xfrm>
            <a:off x="8250578" y="1397001"/>
            <a:ext cx="30195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40" name="Google Shape;1340;gf31fb77f8f_0_1706"/>
          <p:cNvCxnSpPr/>
          <p:nvPr/>
        </p:nvCxnSpPr>
        <p:spPr>
          <a:xfrm>
            <a:off x="445975" y="3784633"/>
            <a:ext cx="11231700" cy="0"/>
          </a:xfrm>
          <a:prstGeom prst="straightConnector1">
            <a:avLst/>
          </a:prstGeom>
          <a:noFill/>
          <a:ln w="9525" cap="flat" cmpd="sng">
            <a:solidFill>
              <a:srgbClr val="BCBEC0"/>
            </a:solidFill>
            <a:prstDash val="solid"/>
            <a:round/>
            <a:headEnd type="none" w="sm" len="sm"/>
            <a:tailEnd type="none" w="sm" len="sm"/>
          </a:ln>
        </p:spPr>
      </p:cxnSp>
      <p:sp>
        <p:nvSpPr>
          <p:cNvPr id="1341" name="Google Shape;1341;gf31fb77f8f_0_1706"/>
          <p:cNvSpPr txBox="1">
            <a:spLocks noGrp="1"/>
          </p:cNvSpPr>
          <p:nvPr>
            <p:ph type="body" idx="4"/>
          </p:nvPr>
        </p:nvSpPr>
        <p:spPr>
          <a:xfrm>
            <a:off x="603250" y="4370669"/>
            <a:ext cx="10699800" cy="15573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2" name="Google Shape;1342;gf31fb77f8f_0_1706"/>
          <p:cNvSpPr txBox="1">
            <a:spLocks noGrp="1"/>
          </p:cNvSpPr>
          <p:nvPr>
            <p:ph type="body" idx="5"/>
          </p:nvPr>
        </p:nvSpPr>
        <p:spPr>
          <a:xfrm>
            <a:off x="603250" y="2189604"/>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3" name="Google Shape;1343;gf31fb77f8f_0_1706"/>
          <p:cNvSpPr txBox="1">
            <a:spLocks noGrp="1"/>
          </p:cNvSpPr>
          <p:nvPr>
            <p:ph type="body" idx="6"/>
          </p:nvPr>
        </p:nvSpPr>
        <p:spPr>
          <a:xfrm>
            <a:off x="4426914" y="2189847"/>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4" name="Google Shape;1344;gf31fb77f8f_0_1706"/>
          <p:cNvSpPr txBox="1">
            <a:spLocks noGrp="1"/>
          </p:cNvSpPr>
          <p:nvPr>
            <p:ph type="body" idx="7"/>
          </p:nvPr>
        </p:nvSpPr>
        <p:spPr>
          <a:xfrm>
            <a:off x="8250582" y="2189604"/>
            <a:ext cx="3032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5" name="Google Shape;1345;gf31fb77f8f_0_170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2_Two Columns w/arrow 2">
  <p:cSld name="2_Two Columns w/arrow 2">
    <p:spTree>
      <p:nvGrpSpPr>
        <p:cNvPr id="1" name="Shape 1346"/>
        <p:cNvGrpSpPr/>
        <p:nvPr/>
      </p:nvGrpSpPr>
      <p:grpSpPr>
        <a:xfrm>
          <a:off x="0" y="0"/>
          <a:ext cx="0" cy="0"/>
          <a:chOff x="0" y="0"/>
          <a:chExt cx="0" cy="0"/>
        </a:xfrm>
      </p:grpSpPr>
      <p:sp>
        <p:nvSpPr>
          <p:cNvPr id="1347" name="Google Shape;1347;gf31fb77f8f_0_1718"/>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48" name="Google Shape;1348;gf31fb77f8f_0_1718"/>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49" name="Google Shape;1349;gf31fb77f8f_0_1718"/>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1350" name="Google Shape;1350;gf31fb77f8f_0_1718"/>
          <p:cNvGrpSpPr/>
          <p:nvPr/>
        </p:nvGrpSpPr>
        <p:grpSpPr>
          <a:xfrm>
            <a:off x="481835" y="896730"/>
            <a:ext cx="430723" cy="760924"/>
            <a:chOff x="5962290" y="432750"/>
            <a:chExt cx="1057508" cy="1754493"/>
          </a:xfrm>
        </p:grpSpPr>
        <p:sp>
          <p:nvSpPr>
            <p:cNvPr id="1351" name="Google Shape;1351;gf31fb77f8f_0_1718"/>
            <p:cNvSpPr/>
            <p:nvPr/>
          </p:nvSpPr>
          <p:spPr>
            <a:xfrm rot="8100000">
              <a:off x="5871145" y="1536987"/>
              <a:ext cx="1230790" cy="25201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1352" name="Google Shape;1352;gf31fb77f8f_0_1718"/>
            <p:cNvSpPr/>
            <p:nvPr/>
          </p:nvSpPr>
          <p:spPr>
            <a:xfrm rot="-8100000">
              <a:off x="5880153" y="830994"/>
              <a:ext cx="1230790" cy="25201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1353" name="Google Shape;1353;gf31fb77f8f_0_1718"/>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Text Arrow 1">
  <p:cSld name="Title Text Arrow 1">
    <p:spTree>
      <p:nvGrpSpPr>
        <p:cNvPr id="1" name="Shape 1354"/>
        <p:cNvGrpSpPr/>
        <p:nvPr/>
      </p:nvGrpSpPr>
      <p:grpSpPr>
        <a:xfrm>
          <a:off x="0" y="0"/>
          <a:ext cx="0" cy="0"/>
          <a:chOff x="0" y="0"/>
          <a:chExt cx="0" cy="0"/>
        </a:xfrm>
      </p:grpSpPr>
      <p:sp>
        <p:nvSpPr>
          <p:cNvPr id="1355" name="Google Shape;1355;gf31fb77f8f_0_1734"/>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56" name="Google Shape;1356;gf31fb77f8f_0_1734"/>
          <p:cNvSpPr txBox="1">
            <a:spLocks noGrp="1"/>
          </p:cNvSpPr>
          <p:nvPr>
            <p:ph type="body" idx="1"/>
          </p:nvPr>
        </p:nvSpPr>
        <p:spPr>
          <a:xfrm>
            <a:off x="4868984" y="1672556"/>
            <a:ext cx="6434100" cy="43230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57" name="Google Shape;1357;gf31fb77f8f_0_1734"/>
          <p:cNvCxnSpPr/>
          <p:nvPr/>
        </p:nvCxnSpPr>
        <p:spPr>
          <a:xfrm>
            <a:off x="445975" y="862557"/>
            <a:ext cx="11231700" cy="0"/>
          </a:xfrm>
          <a:prstGeom prst="straightConnector1">
            <a:avLst/>
          </a:prstGeom>
          <a:noFill/>
          <a:ln w="9525" cap="flat" cmpd="sng">
            <a:solidFill>
              <a:srgbClr val="BCBEC0"/>
            </a:solidFill>
            <a:prstDash val="solid"/>
            <a:round/>
            <a:headEnd type="none" w="sm" len="sm"/>
            <a:tailEnd type="none" w="sm" len="sm"/>
          </a:ln>
        </p:spPr>
      </p:cxnSp>
      <p:grpSp>
        <p:nvGrpSpPr>
          <p:cNvPr id="1358" name="Google Shape;1358;gf31fb77f8f_0_1734"/>
          <p:cNvGrpSpPr/>
          <p:nvPr/>
        </p:nvGrpSpPr>
        <p:grpSpPr>
          <a:xfrm>
            <a:off x="3422796" y="1672541"/>
            <a:ext cx="1129630" cy="1874149"/>
            <a:chOff x="5962290" y="432750"/>
            <a:chExt cx="1057508" cy="1754493"/>
          </a:xfrm>
        </p:grpSpPr>
        <p:sp>
          <p:nvSpPr>
            <p:cNvPr id="1359" name="Google Shape;1359;gf31fb77f8f_0_1734"/>
            <p:cNvSpPr/>
            <p:nvPr/>
          </p:nvSpPr>
          <p:spPr>
            <a:xfrm rot="8100000">
              <a:off x="5871145" y="1536987"/>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60" name="Google Shape;1360;gf31fb77f8f_0_1734"/>
            <p:cNvSpPr/>
            <p:nvPr/>
          </p:nvSpPr>
          <p:spPr>
            <a:xfrm rot="-8100000">
              <a:off x="5880153" y="830994"/>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361" name="Google Shape;1361;gf31fb77f8f_0_1734"/>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Text Arrow 2">
  <p:cSld name="Title Text Arrow 2">
    <p:spTree>
      <p:nvGrpSpPr>
        <p:cNvPr id="1" name="Shape 1362"/>
        <p:cNvGrpSpPr/>
        <p:nvPr/>
      </p:nvGrpSpPr>
      <p:grpSpPr>
        <a:xfrm>
          <a:off x="0" y="0"/>
          <a:ext cx="0" cy="0"/>
          <a:chOff x="0" y="0"/>
          <a:chExt cx="0" cy="0"/>
        </a:xfrm>
      </p:grpSpPr>
      <p:sp>
        <p:nvSpPr>
          <p:cNvPr id="1363" name="Google Shape;1363;gf31fb77f8f_0_1742"/>
          <p:cNvSpPr txBox="1">
            <a:spLocks noGrp="1"/>
          </p:cNvSpPr>
          <p:nvPr>
            <p:ph type="sldNum" idx="12"/>
          </p:nvPr>
        </p:nvSpPr>
        <p:spPr>
          <a:xfrm>
            <a:off x="9526815" y="6349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64" name="Google Shape;1364;gf31fb77f8f_0_1742"/>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1365" name="Google Shape;1365;gf31fb77f8f_0_1742"/>
          <p:cNvGrpSpPr/>
          <p:nvPr/>
        </p:nvGrpSpPr>
        <p:grpSpPr>
          <a:xfrm>
            <a:off x="3410796" y="1672541"/>
            <a:ext cx="1129630" cy="1874149"/>
            <a:chOff x="5962290" y="432750"/>
            <a:chExt cx="1057508" cy="1754493"/>
          </a:xfrm>
        </p:grpSpPr>
        <p:sp>
          <p:nvSpPr>
            <p:cNvPr id="1366" name="Google Shape;1366;gf31fb77f8f_0_1742"/>
            <p:cNvSpPr/>
            <p:nvPr/>
          </p:nvSpPr>
          <p:spPr>
            <a:xfrm rot="8100000">
              <a:off x="5871145" y="1536987"/>
              <a:ext cx="1230790" cy="252013"/>
            </a:xfrm>
            <a:prstGeom prst="rect">
              <a:avLst/>
            </a:prstGeom>
            <a:solidFill>
              <a:srgbClr val="30F2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67" name="Google Shape;1367;gf31fb77f8f_0_1742"/>
            <p:cNvSpPr/>
            <p:nvPr/>
          </p:nvSpPr>
          <p:spPr>
            <a:xfrm rot="-8100000">
              <a:off x="5880153" y="830994"/>
              <a:ext cx="1230790" cy="252013"/>
            </a:xfrm>
            <a:prstGeom prst="rect">
              <a:avLst/>
            </a:prstGeom>
            <a:solidFill>
              <a:srgbClr val="30F2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368" name="Google Shape;1368;gf31fb77f8f_0_1742"/>
          <p:cNvSpPr txBox="1">
            <a:spLocks noGrp="1"/>
          </p:cNvSpPr>
          <p:nvPr>
            <p:ph type="body" idx="1"/>
          </p:nvPr>
        </p:nvSpPr>
        <p:spPr>
          <a:xfrm>
            <a:off x="4868984" y="1672556"/>
            <a:ext cx="6434100" cy="43230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9" name="Google Shape;1369;gf31fb77f8f_0_174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Text Arrow 3">
  <p:cSld name="Title Text Arrow 3">
    <p:spTree>
      <p:nvGrpSpPr>
        <p:cNvPr id="1" name="Shape 1370"/>
        <p:cNvGrpSpPr/>
        <p:nvPr/>
      </p:nvGrpSpPr>
      <p:grpSpPr>
        <a:xfrm>
          <a:off x="0" y="0"/>
          <a:ext cx="0" cy="0"/>
          <a:chOff x="0" y="0"/>
          <a:chExt cx="0" cy="0"/>
        </a:xfrm>
      </p:grpSpPr>
      <p:sp>
        <p:nvSpPr>
          <p:cNvPr id="1371" name="Google Shape;1371;gf31fb77f8f_0_1750"/>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372" name="Google Shape;1372;gf31fb77f8f_0_1750"/>
          <p:cNvGrpSpPr/>
          <p:nvPr/>
        </p:nvGrpSpPr>
        <p:grpSpPr>
          <a:xfrm>
            <a:off x="3422796" y="1672541"/>
            <a:ext cx="1129630" cy="1874149"/>
            <a:chOff x="5962290" y="432750"/>
            <a:chExt cx="1057508" cy="1754493"/>
          </a:xfrm>
        </p:grpSpPr>
        <p:sp>
          <p:nvSpPr>
            <p:cNvPr id="1373" name="Google Shape;1373;gf31fb77f8f_0_1750"/>
            <p:cNvSpPr/>
            <p:nvPr/>
          </p:nvSpPr>
          <p:spPr>
            <a:xfrm rot="8100000">
              <a:off x="5871145" y="1536987"/>
              <a:ext cx="1230790" cy="252013"/>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74" name="Google Shape;1374;gf31fb77f8f_0_1750"/>
            <p:cNvSpPr/>
            <p:nvPr/>
          </p:nvSpPr>
          <p:spPr>
            <a:xfrm rot="-8100000">
              <a:off x="5880153" y="830994"/>
              <a:ext cx="1230790" cy="252013"/>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1375" name="Google Shape;1375;gf31fb77f8f_0_1750"/>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
        <p:nvSpPr>
          <p:cNvPr id="1376" name="Google Shape;1376;gf31fb77f8f_0_1750"/>
          <p:cNvSpPr txBox="1">
            <a:spLocks noGrp="1"/>
          </p:cNvSpPr>
          <p:nvPr>
            <p:ph type="body" idx="1"/>
          </p:nvPr>
        </p:nvSpPr>
        <p:spPr>
          <a:xfrm>
            <a:off x="4868984" y="1672556"/>
            <a:ext cx="6434100" cy="43230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7" name="Google Shape;1377;gf31fb77f8f_0_175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4_Title Text Large Arrow 2">
  <p:cSld name="4_Title Text Large Arrow 2">
    <p:spTree>
      <p:nvGrpSpPr>
        <p:cNvPr id="1" name="Shape 1378"/>
        <p:cNvGrpSpPr/>
        <p:nvPr/>
      </p:nvGrpSpPr>
      <p:grpSpPr>
        <a:xfrm>
          <a:off x="0" y="0"/>
          <a:ext cx="0" cy="0"/>
          <a:chOff x="0" y="0"/>
          <a:chExt cx="0" cy="0"/>
        </a:xfrm>
      </p:grpSpPr>
      <p:sp>
        <p:nvSpPr>
          <p:cNvPr id="1379" name="Google Shape;1379;gf31fb77f8f_0_1758"/>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1"/>
              </a:buClr>
              <a:buSzPts val="3600"/>
              <a:buFont typeface="DM Sans Medium"/>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0" name="Google Shape;1380;gf31fb77f8f_0_1758"/>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81" name="Google Shape;1381;gf31fb77f8f_0_1758"/>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1382" name="Google Shape;1382;gf31fb77f8f_0_1758"/>
          <p:cNvGrpSpPr/>
          <p:nvPr/>
        </p:nvGrpSpPr>
        <p:grpSpPr>
          <a:xfrm rot="10800000">
            <a:off x="9578979" y="1351657"/>
            <a:ext cx="2060976" cy="3419331"/>
            <a:chOff x="5962290" y="432750"/>
            <a:chExt cx="1057508" cy="1754493"/>
          </a:xfrm>
        </p:grpSpPr>
        <p:sp>
          <p:nvSpPr>
            <p:cNvPr id="1383" name="Google Shape;1383;gf31fb77f8f_0_1758"/>
            <p:cNvSpPr/>
            <p:nvPr/>
          </p:nvSpPr>
          <p:spPr>
            <a:xfrm rot="8100000">
              <a:off x="5871145" y="1536987"/>
              <a:ext cx="1230790" cy="252013"/>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384" name="Google Shape;1384;gf31fb77f8f_0_1758"/>
            <p:cNvSpPr/>
            <p:nvPr/>
          </p:nvSpPr>
          <p:spPr>
            <a:xfrm rot="-8100000">
              <a:off x="5880153" y="830994"/>
              <a:ext cx="1230790" cy="252013"/>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385" name="Google Shape;1385;gf31fb77f8f_0_1758"/>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5_Title Text Large Arrow 2">
  <p:cSld name="5_Title Text Large Arrow 2">
    <p:spTree>
      <p:nvGrpSpPr>
        <p:cNvPr id="1" name="Shape 1386"/>
        <p:cNvGrpSpPr/>
        <p:nvPr/>
      </p:nvGrpSpPr>
      <p:grpSpPr>
        <a:xfrm>
          <a:off x="0" y="0"/>
          <a:ext cx="0" cy="0"/>
          <a:chOff x="0" y="0"/>
          <a:chExt cx="0" cy="0"/>
        </a:xfrm>
      </p:grpSpPr>
      <p:sp>
        <p:nvSpPr>
          <p:cNvPr id="1387" name="Google Shape;1387;gf31fb77f8f_0_1766"/>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8B8E91"/>
              </a:buClr>
              <a:buSzPts val="3600"/>
              <a:buFont typeface="DM Sans Medium"/>
              <a:buNone/>
              <a:defRPr sz="3600">
                <a:solidFill>
                  <a:srgbClr val="8B8E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8" name="Google Shape;1388;gf31fb77f8f_0_1766"/>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89" name="Google Shape;1389;gf31fb77f8f_0_1766"/>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1390" name="Google Shape;1390;gf31fb77f8f_0_1766"/>
          <p:cNvGrpSpPr/>
          <p:nvPr/>
        </p:nvGrpSpPr>
        <p:grpSpPr>
          <a:xfrm rot="10800000">
            <a:off x="9578979" y="1351657"/>
            <a:ext cx="2060976" cy="3419331"/>
            <a:chOff x="5962290" y="432750"/>
            <a:chExt cx="1057508" cy="1754493"/>
          </a:xfrm>
        </p:grpSpPr>
        <p:sp>
          <p:nvSpPr>
            <p:cNvPr id="1391" name="Google Shape;1391;gf31fb77f8f_0_1766"/>
            <p:cNvSpPr/>
            <p:nvPr/>
          </p:nvSpPr>
          <p:spPr>
            <a:xfrm rot="8100000">
              <a:off x="5871145" y="1536987"/>
              <a:ext cx="1230790" cy="252013"/>
            </a:xfrm>
            <a:prstGeom prst="rect">
              <a:avLst/>
            </a:prstGeom>
            <a:solidFill>
              <a:srgbClr val="8B8E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392" name="Google Shape;1392;gf31fb77f8f_0_1766"/>
            <p:cNvSpPr/>
            <p:nvPr/>
          </p:nvSpPr>
          <p:spPr>
            <a:xfrm rot="-8100000">
              <a:off x="5880153" y="830994"/>
              <a:ext cx="1230790" cy="252013"/>
            </a:xfrm>
            <a:prstGeom prst="rect">
              <a:avLst/>
            </a:prstGeom>
            <a:solidFill>
              <a:srgbClr val="8B8E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393" name="Google Shape;1393;gf31fb77f8f_0_1766"/>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Text Large Arrow 3">
  <p:cSld name="Title Text Large Arrow 3">
    <p:spTree>
      <p:nvGrpSpPr>
        <p:cNvPr id="1" name="Shape 1394"/>
        <p:cNvGrpSpPr/>
        <p:nvPr/>
      </p:nvGrpSpPr>
      <p:grpSpPr>
        <a:xfrm>
          <a:off x="0" y="0"/>
          <a:ext cx="0" cy="0"/>
          <a:chOff x="0" y="0"/>
          <a:chExt cx="0" cy="0"/>
        </a:xfrm>
      </p:grpSpPr>
      <p:sp>
        <p:nvSpPr>
          <p:cNvPr id="1395" name="Google Shape;1395;gf31fb77f8f_0_1774"/>
          <p:cNvSpPr txBox="1">
            <a:spLocks noGrp="1"/>
          </p:cNvSpPr>
          <p:nvPr>
            <p:ph type="title"/>
          </p:nvPr>
        </p:nvSpPr>
        <p:spPr>
          <a:xfrm>
            <a:off x="5449956" y="712305"/>
            <a:ext cx="5710500" cy="8613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FFC628"/>
              </a:buClr>
              <a:buSzPts val="3600"/>
              <a:buFont typeface="DM Sans Medium"/>
              <a:buNone/>
              <a:defRPr sz="3600">
                <a:solidFill>
                  <a:srgbClr val="FFC6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96" name="Google Shape;1396;gf31fb77f8f_0_1774"/>
          <p:cNvGrpSpPr/>
          <p:nvPr/>
        </p:nvGrpSpPr>
        <p:grpSpPr>
          <a:xfrm>
            <a:off x="2917985" y="1674255"/>
            <a:ext cx="2060976" cy="3419331"/>
            <a:chOff x="5962290" y="432750"/>
            <a:chExt cx="1057508" cy="1754493"/>
          </a:xfrm>
        </p:grpSpPr>
        <p:sp>
          <p:nvSpPr>
            <p:cNvPr id="1397" name="Google Shape;1397;gf31fb77f8f_0_1774"/>
            <p:cNvSpPr/>
            <p:nvPr/>
          </p:nvSpPr>
          <p:spPr>
            <a:xfrm rot="8100000">
              <a:off x="5871145" y="1536987"/>
              <a:ext cx="1230790" cy="252013"/>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98" name="Google Shape;1398;gf31fb77f8f_0_1774"/>
            <p:cNvSpPr/>
            <p:nvPr/>
          </p:nvSpPr>
          <p:spPr>
            <a:xfrm rot="-8100000">
              <a:off x="5880153" y="830994"/>
              <a:ext cx="1230790" cy="252013"/>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399" name="Google Shape;1399;gf31fb77f8f_0_1774"/>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400" name="Google Shape;1400;gf31fb77f8f_0_1774"/>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sp>
        <p:nvSpPr>
          <p:cNvPr id="1401" name="Google Shape;1401;gf31fb77f8f_0_1774"/>
          <p:cNvSpPr txBox="1">
            <a:spLocks noGrp="1"/>
          </p:cNvSpPr>
          <p:nvPr>
            <p:ph type="body" idx="1"/>
          </p:nvPr>
        </p:nvSpPr>
        <p:spPr>
          <a:xfrm>
            <a:off x="5449957" y="1573696"/>
            <a:ext cx="5710500" cy="4287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Image Plus Column 1">
  <p:cSld name="Image Plus Column 1">
    <p:spTree>
      <p:nvGrpSpPr>
        <p:cNvPr id="1" name="Shape 1402"/>
        <p:cNvGrpSpPr/>
        <p:nvPr/>
      </p:nvGrpSpPr>
      <p:grpSpPr>
        <a:xfrm>
          <a:off x="0" y="0"/>
          <a:ext cx="0" cy="0"/>
          <a:chOff x="0" y="0"/>
          <a:chExt cx="0" cy="0"/>
        </a:xfrm>
      </p:grpSpPr>
      <p:pic>
        <p:nvPicPr>
          <p:cNvPr id="1403" name="Google Shape;1403;gf31fb77f8f_0_1782"/>
          <p:cNvPicPr preferRelativeResize="0"/>
          <p:nvPr/>
        </p:nvPicPr>
        <p:blipFill rotWithShape="1">
          <a:blip r:embed="rId2">
            <a:alphaModFix/>
          </a:blip>
          <a:srcRect/>
          <a:stretch/>
        </p:blipFill>
        <p:spPr>
          <a:xfrm flipH="1">
            <a:off x="7599962" y="1"/>
            <a:ext cx="4592037" cy="6858000"/>
          </a:xfrm>
          <a:prstGeom prst="rect">
            <a:avLst/>
          </a:prstGeom>
          <a:noFill/>
          <a:ln>
            <a:noFill/>
          </a:ln>
        </p:spPr>
      </p:pic>
      <p:pic>
        <p:nvPicPr>
          <p:cNvPr id="1404" name="Google Shape;1404;gf31fb77f8f_0_1782"/>
          <p:cNvPicPr preferRelativeResize="0"/>
          <p:nvPr/>
        </p:nvPicPr>
        <p:blipFill rotWithShape="1">
          <a:blip r:embed="rId3">
            <a:alphaModFix/>
          </a:blip>
          <a:srcRect/>
          <a:stretch/>
        </p:blipFill>
        <p:spPr>
          <a:xfrm>
            <a:off x="1" y="0"/>
            <a:ext cx="8041659" cy="6858000"/>
          </a:xfrm>
          <a:prstGeom prst="rect">
            <a:avLst/>
          </a:prstGeom>
          <a:noFill/>
          <a:ln>
            <a:noFill/>
          </a:ln>
        </p:spPr>
      </p:pic>
      <p:sp>
        <p:nvSpPr>
          <p:cNvPr id="1405" name="Google Shape;1405;gf31fb77f8f_0_1782"/>
          <p:cNvSpPr txBox="1">
            <a:spLocks noGrp="1"/>
          </p:cNvSpPr>
          <p:nvPr>
            <p:ph type="title"/>
          </p:nvPr>
        </p:nvSpPr>
        <p:spPr>
          <a:xfrm>
            <a:off x="444500" y="95250"/>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lt1"/>
              </a:buClr>
              <a:buSzPts val="3200"/>
              <a:buFont typeface="Arial"/>
              <a:buNone/>
              <a:defRPr sz="32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6" name="Google Shape;1406;gf31fb77f8f_0_1782"/>
          <p:cNvSpPr txBox="1">
            <a:spLocks noGrp="1"/>
          </p:cNvSpPr>
          <p:nvPr>
            <p:ph type="body" idx="1"/>
          </p:nvPr>
        </p:nvSpPr>
        <p:spPr>
          <a:xfrm>
            <a:off x="4572000" y="1755913"/>
            <a:ext cx="6950100" cy="3369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lt1"/>
              </a:buClr>
              <a:buSzPts val="2800"/>
              <a:buNone/>
              <a:defRPr sz="2800">
                <a:solidFill>
                  <a:schemeClr val="lt1"/>
                </a:solidFill>
              </a:defRPr>
            </a:lvl1pPr>
            <a:lvl2pPr marL="914400" lvl="1" indent="-228600" algn="l">
              <a:lnSpc>
                <a:spcPct val="110000"/>
              </a:lnSpc>
              <a:spcBef>
                <a:spcPts val="333"/>
              </a:spcBef>
              <a:spcAft>
                <a:spcPts val="0"/>
              </a:spcAft>
              <a:buClr>
                <a:schemeClr val="lt1"/>
              </a:buClr>
              <a:buSzPts val="2400"/>
              <a:buNone/>
              <a:defRPr sz="2400">
                <a:solidFill>
                  <a:schemeClr val="lt1"/>
                </a:solidFill>
              </a:defRPr>
            </a:lvl2pPr>
            <a:lvl3pPr marL="1371600" lvl="2" indent="-228600" algn="l">
              <a:lnSpc>
                <a:spcPct val="110000"/>
              </a:lnSpc>
              <a:spcBef>
                <a:spcPts val="333"/>
              </a:spcBef>
              <a:spcAft>
                <a:spcPts val="0"/>
              </a:spcAft>
              <a:buClr>
                <a:schemeClr val="lt1"/>
              </a:buClr>
              <a:buSzPts val="2000"/>
              <a:buNone/>
              <a:defRPr sz="2000">
                <a:solidFill>
                  <a:schemeClr val="lt1"/>
                </a:solidFill>
              </a:defRPr>
            </a:lvl3pPr>
            <a:lvl4pPr marL="1828800" lvl="3" indent="-228600" algn="l">
              <a:lnSpc>
                <a:spcPct val="110000"/>
              </a:lnSpc>
              <a:spcBef>
                <a:spcPts val="250"/>
              </a:spcBef>
              <a:spcAft>
                <a:spcPts val="0"/>
              </a:spcAft>
              <a:buClr>
                <a:schemeClr val="lt1"/>
              </a:buClr>
              <a:buSzPts val="1800"/>
              <a:buNone/>
              <a:defRPr sz="1800">
                <a:solidFill>
                  <a:schemeClr val="lt1"/>
                </a:solidFill>
              </a:defRPr>
            </a:lvl4pPr>
            <a:lvl5pPr marL="2286000" lvl="4" indent="-228600" algn="l">
              <a:lnSpc>
                <a:spcPct val="110000"/>
              </a:lnSpc>
              <a:spcBef>
                <a:spcPts val="250"/>
              </a:spcBef>
              <a:spcAft>
                <a:spcPts val="0"/>
              </a:spcAft>
              <a:buClr>
                <a:schemeClr val="lt1"/>
              </a:buClr>
              <a:buSzPts val="1600"/>
              <a:buNone/>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7" name="Google Shape;1407;gf31fb77f8f_0_1782"/>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408" name="Google Shape;1408;gf31fb77f8f_0_1782"/>
          <p:cNvCxnSpPr/>
          <p:nvPr/>
        </p:nvCxnSpPr>
        <p:spPr>
          <a:xfrm>
            <a:off x="445975" y="857307"/>
            <a:ext cx="114921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Client Stories 1">
  <p:cSld name="7_Client Stories 1">
    <p:spTree>
      <p:nvGrpSpPr>
        <p:cNvPr id="1" name="Shape 176"/>
        <p:cNvGrpSpPr/>
        <p:nvPr/>
      </p:nvGrpSpPr>
      <p:grpSpPr>
        <a:xfrm>
          <a:off x="0" y="0"/>
          <a:ext cx="0" cy="0"/>
          <a:chOff x="0" y="0"/>
          <a:chExt cx="0" cy="0"/>
        </a:xfrm>
      </p:grpSpPr>
      <p:sp>
        <p:nvSpPr>
          <p:cNvPr id="177" name="Google Shape;177;p15"/>
          <p:cNvSpPr/>
          <p:nvPr/>
        </p:nvSpPr>
        <p:spPr>
          <a:xfrm>
            <a:off x="6096000" y="0"/>
            <a:ext cx="6096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8" name="Google Shape;178;p15"/>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SzPts val="3200"/>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5"/>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381000" algn="l">
              <a:lnSpc>
                <a:spcPct val="110000"/>
              </a:lnSpc>
              <a:spcBef>
                <a:spcPts val="1000"/>
              </a:spcBef>
              <a:spcAft>
                <a:spcPts val="0"/>
              </a:spcAft>
              <a:buSzPts val="2400"/>
              <a:buChar char="•"/>
              <a:defRPr sz="3200">
                <a:solidFill>
                  <a:schemeClr val="lt1"/>
                </a:solidFill>
              </a:defRPr>
            </a:lvl1pPr>
            <a:lvl2pPr marL="914400" lvl="1" indent="-355600" algn="l">
              <a:lnSpc>
                <a:spcPct val="110000"/>
              </a:lnSpc>
              <a:spcBef>
                <a:spcPts val="333"/>
              </a:spcBef>
              <a:spcAft>
                <a:spcPts val="0"/>
              </a:spcAft>
              <a:buSzPts val="2000"/>
              <a:buChar char="-"/>
              <a:defRPr sz="2800">
                <a:solidFill>
                  <a:schemeClr val="lt1"/>
                </a:solidFill>
              </a:defRPr>
            </a:lvl2pPr>
            <a:lvl3pPr marL="1371600" lvl="2" indent="-342900" algn="l">
              <a:lnSpc>
                <a:spcPct val="110000"/>
              </a:lnSpc>
              <a:spcBef>
                <a:spcPts val="333"/>
              </a:spcBef>
              <a:spcAft>
                <a:spcPts val="0"/>
              </a:spcAft>
              <a:buSzPts val="1800"/>
              <a:buChar char="•"/>
              <a:defRPr sz="2400">
                <a:solidFill>
                  <a:schemeClr val="lt1"/>
                </a:solidFill>
              </a:defRPr>
            </a:lvl3pPr>
            <a:lvl4pPr marL="1828800" lvl="3" indent="-330200" algn="l">
              <a:lnSpc>
                <a:spcPct val="110000"/>
              </a:lnSpc>
              <a:spcBef>
                <a:spcPts val="250"/>
              </a:spcBef>
              <a:spcAft>
                <a:spcPts val="0"/>
              </a:spcAft>
              <a:buSzPts val="1600"/>
              <a:buChar char="-"/>
              <a:defRPr sz="2000">
                <a:solidFill>
                  <a:schemeClr val="lt1"/>
                </a:solidFill>
              </a:defRPr>
            </a:lvl4pPr>
            <a:lvl5pPr marL="2286000" lvl="4" indent="-317500" algn="l">
              <a:lnSpc>
                <a:spcPct val="110000"/>
              </a:lnSpc>
              <a:spcBef>
                <a:spcPts val="250"/>
              </a:spcBef>
              <a:spcAft>
                <a:spcPts val="0"/>
              </a:spcAft>
              <a:buSzPts val="1400"/>
              <a:buChar char="•"/>
              <a:defRPr sz="1800">
                <a:solidFill>
                  <a:schemeClr val="lt1"/>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80" name="Google Shape;180;p15"/>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81" name="Google Shape;181;p15"/>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3_Client Stories 1">
  <p:cSld name="3_Client Stories 1">
    <p:spTree>
      <p:nvGrpSpPr>
        <p:cNvPr id="1" name="Shape 1409"/>
        <p:cNvGrpSpPr/>
        <p:nvPr/>
      </p:nvGrpSpPr>
      <p:grpSpPr>
        <a:xfrm>
          <a:off x="0" y="0"/>
          <a:ext cx="0" cy="0"/>
          <a:chOff x="0" y="0"/>
          <a:chExt cx="0" cy="0"/>
        </a:xfrm>
      </p:grpSpPr>
      <p:sp>
        <p:nvSpPr>
          <p:cNvPr id="1410" name="Google Shape;1410;gf31fb77f8f_0_1789"/>
          <p:cNvSpPr/>
          <p:nvPr/>
        </p:nvSpPr>
        <p:spPr>
          <a:xfrm>
            <a:off x="6096000" y="0"/>
            <a:ext cx="6096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11" name="Google Shape;1411;gf31fb77f8f_0_1789"/>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2" name="Google Shape;1412;gf31fb77f8f_0_1789"/>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3" name="Google Shape;1413;gf31fb77f8f_0_1789"/>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14" name="Google Shape;1414;gf31fb77f8f_0_1789"/>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4_Client Stories 1">
  <p:cSld name="4_Client Stories 1">
    <p:spTree>
      <p:nvGrpSpPr>
        <p:cNvPr id="1" name="Shape 1415"/>
        <p:cNvGrpSpPr/>
        <p:nvPr/>
      </p:nvGrpSpPr>
      <p:grpSpPr>
        <a:xfrm>
          <a:off x="0" y="0"/>
          <a:ext cx="0" cy="0"/>
          <a:chOff x="0" y="0"/>
          <a:chExt cx="0" cy="0"/>
        </a:xfrm>
      </p:grpSpPr>
      <p:sp>
        <p:nvSpPr>
          <p:cNvPr id="1416" name="Google Shape;1416;gf31fb77f8f_0_1795"/>
          <p:cNvSpPr/>
          <p:nvPr/>
        </p:nvSpPr>
        <p:spPr>
          <a:xfrm>
            <a:off x="6096000" y="0"/>
            <a:ext cx="6096000" cy="6858000"/>
          </a:xfrm>
          <a:prstGeom prst="rect">
            <a:avLst/>
          </a:prstGeom>
          <a:solidFill>
            <a:srgbClr val="0342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17" name="Google Shape;1417;gf31fb77f8f_0_1795"/>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8" name="Google Shape;1418;gf31fb77f8f_0_1795"/>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9" name="Google Shape;1419;gf31fb77f8f_0_1795"/>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0" name="Google Shape;1420;gf31fb77f8f_0_1795"/>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5_Client Stories 1">
  <p:cSld name="5_Client Stories 1">
    <p:spTree>
      <p:nvGrpSpPr>
        <p:cNvPr id="1" name="Shape 1421"/>
        <p:cNvGrpSpPr/>
        <p:nvPr/>
      </p:nvGrpSpPr>
      <p:grpSpPr>
        <a:xfrm>
          <a:off x="0" y="0"/>
          <a:ext cx="0" cy="0"/>
          <a:chOff x="0" y="0"/>
          <a:chExt cx="0" cy="0"/>
        </a:xfrm>
      </p:grpSpPr>
      <p:sp>
        <p:nvSpPr>
          <p:cNvPr id="1422" name="Google Shape;1422;gf31fb77f8f_0_1801"/>
          <p:cNvSpPr/>
          <p:nvPr/>
        </p:nvSpPr>
        <p:spPr>
          <a:xfrm>
            <a:off x="6096000" y="0"/>
            <a:ext cx="6096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3" name="Google Shape;1423;gf31fb77f8f_0_1801"/>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4" name="Google Shape;1424;gf31fb77f8f_0_1801"/>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5" name="Google Shape;1425;gf31fb77f8f_0_1801"/>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6" name="Google Shape;1426;gf31fb77f8f_0_1801"/>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se Study 1">
  <p:cSld name="Case Study 1">
    <p:spTree>
      <p:nvGrpSpPr>
        <p:cNvPr id="1" name="Shape 1427"/>
        <p:cNvGrpSpPr/>
        <p:nvPr/>
      </p:nvGrpSpPr>
      <p:grpSpPr>
        <a:xfrm>
          <a:off x="0" y="0"/>
          <a:ext cx="0" cy="0"/>
          <a:chOff x="0" y="0"/>
          <a:chExt cx="0" cy="0"/>
        </a:xfrm>
      </p:grpSpPr>
      <p:sp>
        <p:nvSpPr>
          <p:cNvPr id="1428" name="Google Shape;1428;gf31fb77f8f_0_1807"/>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9" name="Google Shape;1429;gf31fb77f8f_0_1807"/>
          <p:cNvSpPr/>
          <p:nvPr/>
        </p:nvSpPr>
        <p:spPr>
          <a:xfrm>
            <a:off x="6096000" y="0"/>
            <a:ext cx="6096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30" name="Google Shape;1430;gf31fb77f8f_0_1807"/>
          <p:cNvSpPr txBox="1">
            <a:spLocks noGrp="1"/>
          </p:cNvSpPr>
          <p:nvPr>
            <p:ph type="title"/>
          </p:nvPr>
        </p:nvSpPr>
        <p:spPr>
          <a:xfrm>
            <a:off x="263758" y="643175"/>
            <a:ext cx="5617800" cy="58260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1" name="Google Shape;1431;gf31fb77f8f_0_1807"/>
          <p:cNvSpPr txBox="1">
            <a:spLocks noGrp="1"/>
          </p:cNvSpPr>
          <p:nvPr>
            <p:ph type="body" idx="1"/>
          </p:nvPr>
        </p:nvSpPr>
        <p:spPr>
          <a:xfrm>
            <a:off x="6549292" y="461108"/>
            <a:ext cx="5293500" cy="5838000"/>
          </a:xfrm>
          <a:prstGeom prst="rect">
            <a:avLst/>
          </a:prstGeom>
          <a:noFill/>
          <a:ln>
            <a:noFill/>
          </a:ln>
        </p:spPr>
        <p:txBody>
          <a:bodyPr spcFirstLastPara="1" wrap="square" lIns="0" tIns="45700" rIns="0" bIns="45700" anchor="t" anchorCtr="0">
            <a:noAutofit/>
          </a:bodyPr>
          <a:lstStyle>
            <a:lvl1pPr marL="457200" lvl="0" indent="-381000" algn="l">
              <a:lnSpc>
                <a:spcPct val="110000"/>
              </a:lnSpc>
              <a:spcBef>
                <a:spcPts val="1000"/>
              </a:spcBef>
              <a:spcAft>
                <a:spcPts val="0"/>
              </a:spcAft>
              <a:buClr>
                <a:schemeClr val="lt1"/>
              </a:buClr>
              <a:buSzPts val="2400"/>
              <a:buChar char="•"/>
              <a:defRPr>
                <a:solidFill>
                  <a:schemeClr val="lt1"/>
                </a:solidFill>
              </a:defRPr>
            </a:lvl1pPr>
            <a:lvl2pPr marL="914400" lvl="1" indent="-355600" algn="l">
              <a:lnSpc>
                <a:spcPct val="110000"/>
              </a:lnSpc>
              <a:spcBef>
                <a:spcPts val="333"/>
              </a:spcBef>
              <a:spcAft>
                <a:spcPts val="0"/>
              </a:spcAft>
              <a:buClr>
                <a:schemeClr val="lt1"/>
              </a:buClr>
              <a:buSzPts val="2000"/>
              <a:buChar char="-"/>
              <a:defRPr>
                <a:solidFill>
                  <a:schemeClr val="lt1"/>
                </a:solidFill>
              </a:defRPr>
            </a:lvl2pPr>
            <a:lvl3pPr marL="1371600" lvl="2" indent="-342900" algn="l">
              <a:lnSpc>
                <a:spcPct val="110000"/>
              </a:lnSpc>
              <a:spcBef>
                <a:spcPts val="333"/>
              </a:spcBef>
              <a:spcAft>
                <a:spcPts val="0"/>
              </a:spcAft>
              <a:buClr>
                <a:schemeClr val="lt1"/>
              </a:buClr>
              <a:buSzPts val="1800"/>
              <a:buChar char="•"/>
              <a:defRPr>
                <a:solidFill>
                  <a:schemeClr val="lt1"/>
                </a:solidFill>
              </a:defRPr>
            </a:lvl3pPr>
            <a:lvl4pPr marL="1828800" lvl="3" indent="-330200" algn="l">
              <a:lnSpc>
                <a:spcPct val="110000"/>
              </a:lnSpc>
              <a:spcBef>
                <a:spcPts val="250"/>
              </a:spcBef>
              <a:spcAft>
                <a:spcPts val="0"/>
              </a:spcAft>
              <a:buClr>
                <a:schemeClr val="lt1"/>
              </a:buClr>
              <a:buSzPts val="1600"/>
              <a:buChar char="-"/>
              <a:defRPr>
                <a:solidFill>
                  <a:schemeClr val="lt1"/>
                </a:solidFill>
              </a:defRPr>
            </a:lvl4pPr>
            <a:lvl5pPr marL="2286000" lvl="4" indent="-317500" algn="l">
              <a:lnSpc>
                <a:spcPct val="110000"/>
              </a:lnSpc>
              <a:spcBef>
                <a:spcPts val="25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2" name="Google Shape;1432;gf31fb77f8f_0_1807"/>
          <p:cNvSpPr txBox="1"/>
          <p:nvPr/>
        </p:nvSpPr>
        <p:spPr>
          <a:xfrm>
            <a:off x="263758" y="185487"/>
            <a:ext cx="1732800" cy="3387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C5F61"/>
                </a:solidFill>
                <a:latin typeface="Arial"/>
                <a:ea typeface="Arial"/>
                <a:cs typeface="Arial"/>
                <a:sym typeface="Arial"/>
              </a:rPr>
              <a:t>CASE STUDY</a:t>
            </a:r>
            <a:endParaRPr sz="1400" b="0" i="0" u="none" strike="noStrike" cap="none">
              <a:solidFill>
                <a:srgbClr val="000000"/>
              </a:solidFill>
              <a:latin typeface="Arial"/>
              <a:ea typeface="Arial"/>
              <a:cs typeface="Arial"/>
              <a:sym typeface="Arial"/>
            </a:endParaRPr>
          </a:p>
        </p:txBody>
      </p:sp>
      <p:sp>
        <p:nvSpPr>
          <p:cNvPr id="1433" name="Google Shape;1433;gf31fb77f8f_0_1807"/>
          <p:cNvSpPr txBox="1">
            <a:spLocks noGrp="1"/>
          </p:cNvSpPr>
          <p:nvPr>
            <p:ph type="body" idx="2"/>
          </p:nvPr>
        </p:nvSpPr>
        <p:spPr>
          <a:xfrm>
            <a:off x="296333" y="1358464"/>
            <a:ext cx="5585400" cy="678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5000"/>
              <a:buNone/>
              <a:defRPr sz="50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4" name="Google Shape;1434;gf31fb77f8f_0_1807"/>
          <p:cNvSpPr txBox="1">
            <a:spLocks noGrp="1"/>
          </p:cNvSpPr>
          <p:nvPr>
            <p:ph type="body" idx="3"/>
          </p:nvPr>
        </p:nvSpPr>
        <p:spPr>
          <a:xfrm>
            <a:off x="296334" y="2086934"/>
            <a:ext cx="5585400" cy="11103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167"/>
              <a:buNone/>
              <a:defRPr sz="1167">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5" name="Google Shape;1435;gf31fb77f8f_0_1807"/>
          <p:cNvSpPr txBox="1">
            <a:spLocks noGrp="1"/>
          </p:cNvSpPr>
          <p:nvPr>
            <p:ph type="body" idx="4"/>
          </p:nvPr>
        </p:nvSpPr>
        <p:spPr>
          <a:xfrm>
            <a:off x="296333" y="3346290"/>
            <a:ext cx="5585400" cy="678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5000"/>
              <a:buNone/>
              <a:defRPr sz="50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6" name="Google Shape;1436;gf31fb77f8f_0_1807"/>
          <p:cNvSpPr txBox="1">
            <a:spLocks noGrp="1"/>
          </p:cNvSpPr>
          <p:nvPr>
            <p:ph type="body" idx="5"/>
          </p:nvPr>
        </p:nvSpPr>
        <p:spPr>
          <a:xfrm>
            <a:off x="296333" y="4074759"/>
            <a:ext cx="5585400" cy="11103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167"/>
              <a:buNone/>
              <a:defRPr sz="1167">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7" name="Google Shape;1437;gf31fb77f8f_0_1807"/>
          <p:cNvSpPr>
            <a:spLocks noGrp="1"/>
          </p:cNvSpPr>
          <p:nvPr>
            <p:ph type="pic" idx="6"/>
          </p:nvPr>
        </p:nvSpPr>
        <p:spPr>
          <a:xfrm>
            <a:off x="349250" y="5930636"/>
            <a:ext cx="926400" cy="743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se Study 3">
  <p:cSld name="Case Study 3">
    <p:spTree>
      <p:nvGrpSpPr>
        <p:cNvPr id="1" name="Shape 1438"/>
        <p:cNvGrpSpPr/>
        <p:nvPr/>
      </p:nvGrpSpPr>
      <p:grpSpPr>
        <a:xfrm>
          <a:off x="0" y="0"/>
          <a:ext cx="0" cy="0"/>
          <a:chOff x="0" y="0"/>
          <a:chExt cx="0" cy="0"/>
        </a:xfrm>
      </p:grpSpPr>
      <p:sp>
        <p:nvSpPr>
          <p:cNvPr id="1439" name="Google Shape;1439;gf31fb77f8f_0_1818"/>
          <p:cNvSpPr/>
          <p:nvPr/>
        </p:nvSpPr>
        <p:spPr>
          <a:xfrm>
            <a:off x="0" y="6204000"/>
            <a:ext cx="12192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40" name="Google Shape;1440;gf31fb77f8f_0_1818"/>
          <p:cNvSpPr txBox="1">
            <a:spLocks noGrp="1"/>
          </p:cNvSpPr>
          <p:nvPr>
            <p:ph type="title"/>
          </p:nvPr>
        </p:nvSpPr>
        <p:spPr>
          <a:xfrm>
            <a:off x="263758" y="599218"/>
            <a:ext cx="2792400" cy="58260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1" name="Google Shape;1441;gf31fb77f8f_0_1818"/>
          <p:cNvSpPr txBox="1">
            <a:spLocks noGrp="1"/>
          </p:cNvSpPr>
          <p:nvPr>
            <p:ph type="body" idx="1"/>
          </p:nvPr>
        </p:nvSpPr>
        <p:spPr>
          <a:xfrm>
            <a:off x="349250" y="1237304"/>
            <a:ext cx="11281200" cy="4693200"/>
          </a:xfrm>
          <a:prstGeom prst="rect">
            <a:avLst/>
          </a:prstGeom>
          <a:noFill/>
          <a:ln>
            <a:noFill/>
          </a:ln>
        </p:spPr>
        <p:txBody>
          <a:bodyPr spcFirstLastPara="1" wrap="square" lIns="0" tIns="45700" rIns="0" bIns="45700" anchor="t" anchorCtr="0">
            <a:noAutofit/>
          </a:bodyPr>
          <a:lstStyle>
            <a:lvl1pPr marL="457200" lvl="0" indent="-406400" algn="l">
              <a:lnSpc>
                <a:spcPct val="110000"/>
              </a:lnSpc>
              <a:spcBef>
                <a:spcPts val="1000"/>
              </a:spcBef>
              <a:spcAft>
                <a:spcPts val="0"/>
              </a:spcAft>
              <a:buClr>
                <a:srgbClr val="818385"/>
              </a:buClr>
              <a:buSzPts val="2800"/>
              <a:buFont typeface="Noto Sans Symbols"/>
              <a:buChar char="⮚"/>
              <a:defRPr sz="2800">
                <a:solidFill>
                  <a:schemeClr val="dk1"/>
                </a:solidFill>
              </a:defRPr>
            </a:lvl1pPr>
            <a:lvl2pPr marL="914400" lvl="1" indent="-381000" algn="l">
              <a:lnSpc>
                <a:spcPct val="110000"/>
              </a:lnSpc>
              <a:spcBef>
                <a:spcPts val="333"/>
              </a:spcBef>
              <a:spcAft>
                <a:spcPts val="0"/>
              </a:spcAft>
              <a:buClr>
                <a:srgbClr val="818385"/>
              </a:buClr>
              <a:buSzPts val="2400"/>
              <a:buFont typeface="Noto Sans Symbols"/>
              <a:buChar char="▪"/>
              <a:defRPr sz="2400">
                <a:solidFill>
                  <a:schemeClr val="dk1"/>
                </a:solidFill>
              </a:defRPr>
            </a:lvl2pPr>
            <a:lvl3pPr marL="1371600" lvl="2" indent="-355600" algn="l">
              <a:lnSpc>
                <a:spcPct val="110000"/>
              </a:lnSpc>
              <a:spcBef>
                <a:spcPts val="333"/>
              </a:spcBef>
              <a:spcAft>
                <a:spcPts val="0"/>
              </a:spcAft>
              <a:buClr>
                <a:srgbClr val="818385"/>
              </a:buClr>
              <a:buSzPts val="2000"/>
              <a:buFont typeface="Courier New"/>
              <a:buChar char="o"/>
              <a:defRPr sz="2000">
                <a:solidFill>
                  <a:schemeClr val="dk1"/>
                </a:solidFill>
              </a:defRPr>
            </a:lvl3pPr>
            <a:lvl4pPr marL="1828800" lvl="3" indent="-342900" algn="l">
              <a:lnSpc>
                <a:spcPct val="110000"/>
              </a:lnSpc>
              <a:spcBef>
                <a:spcPts val="250"/>
              </a:spcBef>
              <a:spcAft>
                <a:spcPts val="0"/>
              </a:spcAft>
              <a:buClr>
                <a:srgbClr val="818385"/>
              </a:buClr>
              <a:buSzPts val="1800"/>
              <a:buFont typeface="Arial"/>
              <a:buChar char="•"/>
              <a:defRPr sz="1800">
                <a:solidFill>
                  <a:schemeClr val="dk1"/>
                </a:solidFill>
              </a:defRPr>
            </a:lvl4pPr>
            <a:lvl5pPr marL="2286000" lvl="4" indent="-330200" algn="l">
              <a:lnSpc>
                <a:spcPct val="110000"/>
              </a:lnSpc>
              <a:spcBef>
                <a:spcPts val="250"/>
              </a:spcBef>
              <a:spcAft>
                <a:spcPts val="0"/>
              </a:spcAft>
              <a:buClr>
                <a:srgbClr val="818385"/>
              </a:buClr>
              <a:buSzPts val="1600"/>
              <a:buFont typeface="Arial"/>
              <a:buChar char="•"/>
              <a:defRPr sz="16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2" name="Google Shape;1442;gf31fb77f8f_0_1818"/>
          <p:cNvSpPr txBox="1"/>
          <p:nvPr/>
        </p:nvSpPr>
        <p:spPr>
          <a:xfrm>
            <a:off x="263758" y="205230"/>
            <a:ext cx="2759400" cy="3387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C5F61"/>
                </a:solidFill>
                <a:latin typeface="Arial"/>
                <a:ea typeface="Arial"/>
                <a:cs typeface="Arial"/>
                <a:sym typeface="Arial"/>
              </a:rPr>
              <a:t>CASE STUDY </a:t>
            </a:r>
            <a:r>
              <a:rPr lang="en-US" sz="1600" b="0" i="0" u="none" strike="noStrike" cap="none">
                <a:solidFill>
                  <a:schemeClr val="lt2"/>
                </a:solidFill>
                <a:latin typeface="Arial"/>
                <a:ea typeface="Arial"/>
                <a:cs typeface="Arial"/>
                <a:sym typeface="Arial"/>
              </a:rPr>
              <a:t>(continued)</a:t>
            </a:r>
            <a:endParaRPr sz="1400" b="0" i="0" u="none" strike="noStrike" cap="none">
              <a:solidFill>
                <a:srgbClr val="000000"/>
              </a:solidFill>
              <a:latin typeface="Arial"/>
              <a:ea typeface="Arial"/>
              <a:cs typeface="Arial"/>
              <a:sym typeface="Arial"/>
            </a:endParaRPr>
          </a:p>
        </p:txBody>
      </p:sp>
      <p:sp>
        <p:nvSpPr>
          <p:cNvPr id="1443" name="Google Shape;1443;gf31fb77f8f_0_1818"/>
          <p:cNvSpPr>
            <a:spLocks noGrp="1"/>
          </p:cNvSpPr>
          <p:nvPr>
            <p:ph type="pic" idx="2"/>
          </p:nvPr>
        </p:nvSpPr>
        <p:spPr>
          <a:xfrm>
            <a:off x="349250" y="5930636"/>
            <a:ext cx="926400" cy="743400"/>
          </a:xfrm>
          <a:prstGeom prst="rect">
            <a:avLst/>
          </a:prstGeom>
          <a:noFill/>
          <a:ln>
            <a:noFill/>
          </a:ln>
        </p:spPr>
      </p:sp>
      <p:pic>
        <p:nvPicPr>
          <p:cNvPr id="1444" name="Google Shape;1444;gf31fb77f8f_0_1818" descr="A picture containing application&#10;&#10;Description automatically generated"/>
          <p:cNvPicPr preferRelativeResize="0"/>
          <p:nvPr/>
        </p:nvPicPr>
        <p:blipFill rotWithShape="1">
          <a:blip r:embed="rId2">
            <a:alphaModFix/>
          </a:blip>
          <a:srcRect l="4892" t="64003" r="4834" b="4742"/>
          <a:stretch/>
        </p:blipFill>
        <p:spPr>
          <a:xfrm>
            <a:off x="11133886" y="6578771"/>
            <a:ext cx="842094" cy="1473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tandard Title 1">
  <p:cSld name="Standard Title 1">
    <p:bg>
      <p:bgPr>
        <a:solidFill>
          <a:srgbClr val="5C5F61"/>
        </a:solidFill>
        <a:effectLst/>
      </p:bgPr>
    </p:bg>
    <p:spTree>
      <p:nvGrpSpPr>
        <p:cNvPr id="1" name="Shape 1445"/>
        <p:cNvGrpSpPr/>
        <p:nvPr/>
      </p:nvGrpSpPr>
      <p:grpSpPr>
        <a:xfrm>
          <a:off x="0" y="0"/>
          <a:ext cx="0" cy="0"/>
          <a:chOff x="0" y="0"/>
          <a:chExt cx="0" cy="0"/>
        </a:xfrm>
      </p:grpSpPr>
      <p:grpSp>
        <p:nvGrpSpPr>
          <p:cNvPr id="1446" name="Google Shape;1446;gf31fb77f8f_0_1825"/>
          <p:cNvGrpSpPr/>
          <p:nvPr/>
        </p:nvGrpSpPr>
        <p:grpSpPr>
          <a:xfrm>
            <a:off x="-3" y="257"/>
            <a:ext cx="12191788" cy="4198710"/>
            <a:chOff x="228600" y="310"/>
            <a:chExt cx="14173200" cy="5028998"/>
          </a:xfrm>
        </p:grpSpPr>
        <p:sp>
          <p:nvSpPr>
            <p:cNvPr id="1447" name="Google Shape;1447;gf31fb77f8f_0_1825"/>
            <p:cNvSpPr/>
            <p:nvPr/>
          </p:nvSpPr>
          <p:spPr>
            <a:xfrm>
              <a:off x="228600" y="4880208"/>
              <a:ext cx="14173200" cy="1491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48" name="Google Shape;1448;gf31fb77f8f_0_1825"/>
            <p:cNvSpPr/>
            <p:nvPr/>
          </p:nvSpPr>
          <p:spPr>
            <a:xfrm>
              <a:off x="228600" y="4689671"/>
              <a:ext cx="14173200" cy="129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49" name="Google Shape;1449;gf31fb77f8f_0_1825"/>
            <p:cNvSpPr/>
            <p:nvPr/>
          </p:nvSpPr>
          <p:spPr>
            <a:xfrm>
              <a:off x="228600" y="4495643"/>
              <a:ext cx="14173200" cy="1134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0" name="Google Shape;1450;gf31fb77f8f_0_1825"/>
            <p:cNvSpPr/>
            <p:nvPr/>
          </p:nvSpPr>
          <p:spPr>
            <a:xfrm>
              <a:off x="228600" y="4305493"/>
              <a:ext cx="14173200" cy="942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1" name="Google Shape;1451;gf31fb77f8f_0_1825"/>
            <p:cNvSpPr/>
            <p:nvPr/>
          </p:nvSpPr>
          <p:spPr>
            <a:xfrm>
              <a:off x="228600" y="4111466"/>
              <a:ext cx="14173200" cy="747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2" name="Google Shape;1452;gf31fb77f8f_0_1825"/>
            <p:cNvSpPr/>
            <p:nvPr/>
          </p:nvSpPr>
          <p:spPr>
            <a:xfrm>
              <a:off x="228600" y="3913556"/>
              <a:ext cx="14173200" cy="573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3" name="Google Shape;1453;gf31fb77f8f_0_1825"/>
            <p:cNvSpPr/>
            <p:nvPr/>
          </p:nvSpPr>
          <p:spPr>
            <a:xfrm>
              <a:off x="228600" y="3713708"/>
              <a:ext cx="14173200" cy="396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4" name="Google Shape;1454;gf31fb77f8f_0_1825"/>
            <p:cNvSpPr/>
            <p:nvPr/>
          </p:nvSpPr>
          <p:spPr>
            <a:xfrm rot="10800000">
              <a:off x="228600" y="2437844"/>
              <a:ext cx="14173200" cy="1491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5" name="Google Shape;1455;gf31fb77f8f_0_1825"/>
            <p:cNvSpPr/>
            <p:nvPr/>
          </p:nvSpPr>
          <p:spPr>
            <a:xfrm rot="10800000">
              <a:off x="228600" y="2648481"/>
              <a:ext cx="14173200" cy="129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6" name="Google Shape;1456;gf31fb77f8f_0_1825"/>
            <p:cNvSpPr/>
            <p:nvPr/>
          </p:nvSpPr>
          <p:spPr>
            <a:xfrm rot="10800000">
              <a:off x="228600" y="2858109"/>
              <a:ext cx="14173200" cy="1134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7" name="Google Shape;1457;gf31fb77f8f_0_1825"/>
            <p:cNvSpPr/>
            <p:nvPr/>
          </p:nvSpPr>
          <p:spPr>
            <a:xfrm rot="10800000">
              <a:off x="228600" y="3067457"/>
              <a:ext cx="14173200" cy="942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8" name="Google Shape;1458;gf31fb77f8f_0_1825"/>
            <p:cNvSpPr/>
            <p:nvPr/>
          </p:nvSpPr>
          <p:spPr>
            <a:xfrm rot="10800000">
              <a:off x="228600" y="3280985"/>
              <a:ext cx="14173200" cy="747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9" name="Google Shape;1459;gf31fb77f8f_0_1825"/>
            <p:cNvSpPr/>
            <p:nvPr/>
          </p:nvSpPr>
          <p:spPr>
            <a:xfrm rot="10800000">
              <a:off x="228600" y="3496295"/>
              <a:ext cx="14173200" cy="573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0" name="Google Shape;1460;gf31fb77f8f_0_1825"/>
            <p:cNvSpPr/>
            <p:nvPr/>
          </p:nvSpPr>
          <p:spPr>
            <a:xfrm>
              <a:off x="228600" y="2249258"/>
              <a:ext cx="14173200" cy="129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1" name="Google Shape;1461;gf31fb77f8f_0_1825"/>
            <p:cNvSpPr/>
            <p:nvPr/>
          </p:nvSpPr>
          <p:spPr>
            <a:xfrm>
              <a:off x="228600" y="2055228"/>
              <a:ext cx="14173200" cy="1134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2" name="Google Shape;1462;gf31fb77f8f_0_1825"/>
            <p:cNvSpPr/>
            <p:nvPr/>
          </p:nvSpPr>
          <p:spPr>
            <a:xfrm>
              <a:off x="228600" y="1865080"/>
              <a:ext cx="14173200" cy="942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3" name="Google Shape;1463;gf31fb77f8f_0_1825"/>
            <p:cNvSpPr/>
            <p:nvPr/>
          </p:nvSpPr>
          <p:spPr>
            <a:xfrm>
              <a:off x="228600" y="1671052"/>
              <a:ext cx="14173200" cy="747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4" name="Google Shape;1464;gf31fb77f8f_0_1825"/>
            <p:cNvSpPr/>
            <p:nvPr/>
          </p:nvSpPr>
          <p:spPr>
            <a:xfrm>
              <a:off x="228600" y="1473142"/>
              <a:ext cx="14173200" cy="573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5" name="Google Shape;1465;gf31fb77f8f_0_1825"/>
            <p:cNvSpPr/>
            <p:nvPr/>
          </p:nvSpPr>
          <p:spPr>
            <a:xfrm>
              <a:off x="228600" y="1273293"/>
              <a:ext cx="14173200" cy="396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6" name="Google Shape;1466;gf31fb77f8f_0_1825"/>
            <p:cNvSpPr/>
            <p:nvPr/>
          </p:nvSpPr>
          <p:spPr>
            <a:xfrm rot="10800000">
              <a:off x="228600" y="310"/>
              <a:ext cx="14173200" cy="1491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7" name="Google Shape;1467;gf31fb77f8f_0_1825"/>
            <p:cNvSpPr/>
            <p:nvPr/>
          </p:nvSpPr>
          <p:spPr>
            <a:xfrm rot="10800000">
              <a:off x="228600" y="210947"/>
              <a:ext cx="14173200" cy="129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8" name="Google Shape;1468;gf31fb77f8f_0_1825"/>
            <p:cNvSpPr/>
            <p:nvPr/>
          </p:nvSpPr>
          <p:spPr>
            <a:xfrm rot="10800000">
              <a:off x="228600" y="420576"/>
              <a:ext cx="14173200" cy="1134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9" name="Google Shape;1469;gf31fb77f8f_0_1825"/>
            <p:cNvSpPr/>
            <p:nvPr/>
          </p:nvSpPr>
          <p:spPr>
            <a:xfrm rot="10800000">
              <a:off x="228600" y="629922"/>
              <a:ext cx="14173200" cy="942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70" name="Google Shape;1470;gf31fb77f8f_0_1825"/>
            <p:cNvSpPr/>
            <p:nvPr/>
          </p:nvSpPr>
          <p:spPr>
            <a:xfrm rot="10800000">
              <a:off x="228600" y="843453"/>
              <a:ext cx="14173200" cy="747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71" name="Google Shape;1471;gf31fb77f8f_0_1825"/>
            <p:cNvSpPr/>
            <p:nvPr/>
          </p:nvSpPr>
          <p:spPr>
            <a:xfrm rot="10800000">
              <a:off x="228600" y="1058756"/>
              <a:ext cx="14173200" cy="573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1472" name="Google Shape;1472;gf31fb77f8f_0_1825"/>
          <p:cNvCxnSpPr/>
          <p:nvPr/>
        </p:nvCxnSpPr>
        <p:spPr>
          <a:xfrm>
            <a:off x="476250" y="5462828"/>
            <a:ext cx="11239500" cy="0"/>
          </a:xfrm>
          <a:prstGeom prst="straightConnector1">
            <a:avLst/>
          </a:prstGeom>
          <a:noFill/>
          <a:ln w="9525" cap="flat" cmpd="sng">
            <a:solidFill>
              <a:srgbClr val="BCBEC0"/>
            </a:solidFill>
            <a:prstDash val="solid"/>
            <a:round/>
            <a:headEnd type="none" w="sm" len="sm"/>
            <a:tailEnd type="none" w="sm" len="sm"/>
          </a:ln>
        </p:spPr>
      </p:cxnSp>
      <p:sp>
        <p:nvSpPr>
          <p:cNvPr id="1473" name="Google Shape;1473;gf31fb77f8f_0_1825"/>
          <p:cNvSpPr txBox="1">
            <a:spLocks noGrp="1"/>
          </p:cNvSpPr>
          <p:nvPr>
            <p:ph type="body" idx="1"/>
          </p:nvPr>
        </p:nvSpPr>
        <p:spPr>
          <a:xfrm>
            <a:off x="1601968" y="4326641"/>
            <a:ext cx="8131200" cy="11361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rgbClr val="A5A5A5"/>
              </a:buClr>
              <a:buSzPts val="3200"/>
              <a:buFont typeface="DM Sans"/>
              <a:buNone/>
              <a:defRPr sz="3200" b="1" i="0">
                <a:solidFill>
                  <a:srgbClr val="A5A5A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4" name="Google Shape;1474;gf31fb77f8f_0_1825"/>
          <p:cNvSpPr txBox="1">
            <a:spLocks noGrp="1"/>
          </p:cNvSpPr>
          <p:nvPr>
            <p:ph type="body" idx="2"/>
          </p:nvPr>
        </p:nvSpPr>
        <p:spPr>
          <a:xfrm>
            <a:off x="1167811" y="5499767"/>
            <a:ext cx="4445700" cy="6540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D6D7D8"/>
              </a:buClr>
              <a:buSzPts val="4000"/>
              <a:buFont typeface="DM Sans Medium"/>
              <a:buNone/>
              <a:defRPr sz="4000" b="1" i="0" strike="noStrike">
                <a:solidFill>
                  <a:srgbClr val="D6D7D8"/>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5" name="Google Shape;1475;gf31fb77f8f_0_1825"/>
          <p:cNvSpPr txBox="1">
            <a:spLocks noGrp="1"/>
          </p:cNvSpPr>
          <p:nvPr>
            <p:ph type="body" idx="3"/>
          </p:nvPr>
        </p:nvSpPr>
        <p:spPr>
          <a:xfrm>
            <a:off x="6145936" y="5904015"/>
            <a:ext cx="3723000" cy="603000"/>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rgbClr val="D8D8D8"/>
              </a:buClr>
              <a:buSzPts val="1667"/>
              <a:buFont typeface="DM Sans Medium"/>
              <a:buNone/>
              <a:defRPr sz="1667" b="0" i="0">
                <a:solidFill>
                  <a:srgbClr val="D8D8D8"/>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6" name="Google Shape;1476;gf31fb77f8f_0_1825"/>
          <p:cNvSpPr txBox="1">
            <a:spLocks noGrp="1"/>
          </p:cNvSpPr>
          <p:nvPr>
            <p:ph type="body" idx="4"/>
          </p:nvPr>
        </p:nvSpPr>
        <p:spPr>
          <a:xfrm>
            <a:off x="10097332" y="5601370"/>
            <a:ext cx="1853700" cy="332100"/>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rgbClr val="BFBFBF"/>
              </a:buClr>
              <a:buSzPts val="1200"/>
              <a:buNone/>
              <a:defRPr sz="1200">
                <a:solidFill>
                  <a:srgbClr val="BFBFBF"/>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7" name="Google Shape;1477;gf31fb77f8f_0_1825"/>
          <p:cNvSpPr/>
          <p:nvPr/>
        </p:nvSpPr>
        <p:spPr>
          <a:xfrm>
            <a:off x="0" y="6204000"/>
            <a:ext cx="1158000" cy="65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pic>
        <p:nvPicPr>
          <p:cNvPr id="1478" name="Google Shape;1478;gf31fb77f8f_0_1825"/>
          <p:cNvPicPr preferRelativeResize="0"/>
          <p:nvPr/>
        </p:nvPicPr>
        <p:blipFill rotWithShape="1">
          <a:blip r:embed="rId2">
            <a:alphaModFix/>
          </a:blip>
          <a:srcRect/>
          <a:stretch/>
        </p:blipFill>
        <p:spPr>
          <a:xfrm>
            <a:off x="188121" y="4643413"/>
            <a:ext cx="1157999" cy="1021495"/>
          </a:xfrm>
          <a:prstGeom prst="rect">
            <a:avLst/>
          </a:prstGeom>
          <a:noFill/>
          <a:ln>
            <a:noFill/>
          </a:ln>
        </p:spPr>
      </p:pic>
      <p:pic>
        <p:nvPicPr>
          <p:cNvPr id="1479" name="Google Shape;1479;gf31fb77f8f_0_1825" descr="A picture containing application&#10;&#10;Description automatically generated"/>
          <p:cNvPicPr preferRelativeResize="0"/>
          <p:nvPr/>
        </p:nvPicPr>
        <p:blipFill rotWithShape="1">
          <a:blip r:embed="rId3">
            <a:alphaModFix/>
          </a:blip>
          <a:srcRect l="4892" t="64003" r="4834" b="4742"/>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tandard Title 2">
  <p:cSld name="Standard Title 2">
    <p:bg>
      <p:bgPr>
        <a:solidFill>
          <a:schemeClr val="accent5"/>
        </a:solidFill>
        <a:effectLst/>
      </p:bgPr>
    </p:bg>
    <p:spTree>
      <p:nvGrpSpPr>
        <p:cNvPr id="1" name="Shape 1480"/>
        <p:cNvGrpSpPr/>
        <p:nvPr/>
      </p:nvGrpSpPr>
      <p:grpSpPr>
        <a:xfrm>
          <a:off x="0" y="0"/>
          <a:ext cx="0" cy="0"/>
          <a:chOff x="0" y="0"/>
          <a:chExt cx="0" cy="0"/>
        </a:xfrm>
      </p:grpSpPr>
      <p:grpSp>
        <p:nvGrpSpPr>
          <p:cNvPr id="1481" name="Google Shape;1481;gf31fb77f8f_0_1860"/>
          <p:cNvGrpSpPr/>
          <p:nvPr/>
        </p:nvGrpSpPr>
        <p:grpSpPr>
          <a:xfrm>
            <a:off x="-3" y="257"/>
            <a:ext cx="12191788" cy="4198694"/>
            <a:chOff x="228600" y="309"/>
            <a:chExt cx="14173200" cy="5028978"/>
          </a:xfrm>
        </p:grpSpPr>
        <p:sp>
          <p:nvSpPr>
            <p:cNvPr id="1482" name="Google Shape;1482;gf31fb77f8f_0_1860"/>
            <p:cNvSpPr/>
            <p:nvPr/>
          </p:nvSpPr>
          <p:spPr>
            <a:xfrm>
              <a:off x="228600" y="4880187"/>
              <a:ext cx="14173200" cy="1491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83" name="Google Shape;1483;gf31fb77f8f_0_1860"/>
            <p:cNvSpPr/>
            <p:nvPr/>
          </p:nvSpPr>
          <p:spPr>
            <a:xfrm>
              <a:off x="228600" y="4689651"/>
              <a:ext cx="14173200" cy="1290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84" name="Google Shape;1484;gf31fb77f8f_0_1860"/>
            <p:cNvSpPr/>
            <p:nvPr/>
          </p:nvSpPr>
          <p:spPr>
            <a:xfrm>
              <a:off x="228600" y="4495624"/>
              <a:ext cx="14173200" cy="1134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85" name="Google Shape;1485;gf31fb77f8f_0_1860"/>
            <p:cNvSpPr/>
            <p:nvPr/>
          </p:nvSpPr>
          <p:spPr>
            <a:xfrm>
              <a:off x="228600" y="4305476"/>
              <a:ext cx="14173200" cy="942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86" name="Google Shape;1486;gf31fb77f8f_0_1860"/>
            <p:cNvSpPr/>
            <p:nvPr/>
          </p:nvSpPr>
          <p:spPr>
            <a:xfrm>
              <a:off x="228600" y="4111449"/>
              <a:ext cx="14173200" cy="747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87" name="Google Shape;1487;gf31fb77f8f_0_1860"/>
            <p:cNvSpPr/>
            <p:nvPr/>
          </p:nvSpPr>
          <p:spPr>
            <a:xfrm>
              <a:off x="228600" y="3913540"/>
              <a:ext cx="14173200" cy="573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88" name="Google Shape;1488;gf31fb77f8f_0_1860"/>
            <p:cNvSpPr/>
            <p:nvPr/>
          </p:nvSpPr>
          <p:spPr>
            <a:xfrm>
              <a:off x="228600" y="3713692"/>
              <a:ext cx="14173200" cy="396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89" name="Google Shape;1489;gf31fb77f8f_0_1860"/>
            <p:cNvSpPr/>
            <p:nvPr/>
          </p:nvSpPr>
          <p:spPr>
            <a:xfrm rot="10800000">
              <a:off x="228600" y="2437833"/>
              <a:ext cx="14173200" cy="1491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0" name="Google Shape;1490;gf31fb77f8f_0_1860"/>
            <p:cNvSpPr/>
            <p:nvPr/>
          </p:nvSpPr>
          <p:spPr>
            <a:xfrm rot="10800000">
              <a:off x="228600" y="2648469"/>
              <a:ext cx="14173200" cy="1290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1" name="Google Shape;1491;gf31fb77f8f_0_1860"/>
            <p:cNvSpPr/>
            <p:nvPr/>
          </p:nvSpPr>
          <p:spPr>
            <a:xfrm rot="10800000">
              <a:off x="228600" y="2858096"/>
              <a:ext cx="14173200" cy="1134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2" name="Google Shape;1492;gf31fb77f8f_0_1860"/>
            <p:cNvSpPr/>
            <p:nvPr/>
          </p:nvSpPr>
          <p:spPr>
            <a:xfrm rot="10800000">
              <a:off x="228600" y="3067444"/>
              <a:ext cx="14173200" cy="942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3" name="Google Shape;1493;gf31fb77f8f_0_1860"/>
            <p:cNvSpPr/>
            <p:nvPr/>
          </p:nvSpPr>
          <p:spPr>
            <a:xfrm rot="10800000">
              <a:off x="228600" y="3280971"/>
              <a:ext cx="14173200" cy="747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4" name="Google Shape;1494;gf31fb77f8f_0_1860"/>
            <p:cNvSpPr/>
            <p:nvPr/>
          </p:nvSpPr>
          <p:spPr>
            <a:xfrm rot="10800000">
              <a:off x="228600" y="3496280"/>
              <a:ext cx="14173200" cy="573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5" name="Google Shape;1495;gf31fb77f8f_0_1860"/>
            <p:cNvSpPr/>
            <p:nvPr/>
          </p:nvSpPr>
          <p:spPr>
            <a:xfrm>
              <a:off x="228600" y="2249247"/>
              <a:ext cx="14173200" cy="1290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6" name="Google Shape;1496;gf31fb77f8f_0_1860"/>
            <p:cNvSpPr/>
            <p:nvPr/>
          </p:nvSpPr>
          <p:spPr>
            <a:xfrm>
              <a:off x="228600" y="2055219"/>
              <a:ext cx="14173200" cy="1134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7" name="Google Shape;1497;gf31fb77f8f_0_1860"/>
            <p:cNvSpPr/>
            <p:nvPr/>
          </p:nvSpPr>
          <p:spPr>
            <a:xfrm>
              <a:off x="228600" y="1865072"/>
              <a:ext cx="14173200" cy="942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8" name="Google Shape;1498;gf31fb77f8f_0_1860"/>
            <p:cNvSpPr/>
            <p:nvPr/>
          </p:nvSpPr>
          <p:spPr>
            <a:xfrm>
              <a:off x="228600" y="1671044"/>
              <a:ext cx="14173200" cy="747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9" name="Google Shape;1499;gf31fb77f8f_0_1860"/>
            <p:cNvSpPr/>
            <p:nvPr/>
          </p:nvSpPr>
          <p:spPr>
            <a:xfrm>
              <a:off x="228600" y="1473135"/>
              <a:ext cx="14173200" cy="573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0" name="Google Shape;1500;gf31fb77f8f_0_1860"/>
            <p:cNvSpPr/>
            <p:nvPr/>
          </p:nvSpPr>
          <p:spPr>
            <a:xfrm>
              <a:off x="228600" y="1273287"/>
              <a:ext cx="14173200" cy="396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1" name="Google Shape;1501;gf31fb77f8f_0_1860"/>
            <p:cNvSpPr/>
            <p:nvPr/>
          </p:nvSpPr>
          <p:spPr>
            <a:xfrm rot="10800000">
              <a:off x="228600" y="309"/>
              <a:ext cx="14173200" cy="1491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2" name="Google Shape;1502;gf31fb77f8f_0_1860"/>
            <p:cNvSpPr/>
            <p:nvPr/>
          </p:nvSpPr>
          <p:spPr>
            <a:xfrm rot="10800000">
              <a:off x="228600" y="210945"/>
              <a:ext cx="14173200" cy="1290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3" name="Google Shape;1503;gf31fb77f8f_0_1860"/>
            <p:cNvSpPr/>
            <p:nvPr/>
          </p:nvSpPr>
          <p:spPr>
            <a:xfrm rot="10800000">
              <a:off x="228600" y="420572"/>
              <a:ext cx="14173200" cy="1134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4" name="Google Shape;1504;gf31fb77f8f_0_1860"/>
            <p:cNvSpPr/>
            <p:nvPr/>
          </p:nvSpPr>
          <p:spPr>
            <a:xfrm rot="10800000">
              <a:off x="228600" y="629920"/>
              <a:ext cx="14173200" cy="942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5" name="Google Shape;1505;gf31fb77f8f_0_1860"/>
            <p:cNvSpPr/>
            <p:nvPr/>
          </p:nvSpPr>
          <p:spPr>
            <a:xfrm rot="10800000">
              <a:off x="228600" y="843448"/>
              <a:ext cx="14173200" cy="747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6" name="Google Shape;1506;gf31fb77f8f_0_1860"/>
            <p:cNvSpPr/>
            <p:nvPr/>
          </p:nvSpPr>
          <p:spPr>
            <a:xfrm rot="10800000">
              <a:off x="228600" y="1058756"/>
              <a:ext cx="14173200" cy="573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1507" name="Google Shape;1507;gf31fb77f8f_0_1860"/>
          <p:cNvCxnSpPr/>
          <p:nvPr/>
        </p:nvCxnSpPr>
        <p:spPr>
          <a:xfrm>
            <a:off x="476250" y="5462828"/>
            <a:ext cx="11239500" cy="0"/>
          </a:xfrm>
          <a:prstGeom prst="straightConnector1">
            <a:avLst/>
          </a:prstGeom>
          <a:noFill/>
          <a:ln w="9525" cap="flat" cmpd="sng">
            <a:solidFill>
              <a:srgbClr val="66B5FA"/>
            </a:solidFill>
            <a:prstDash val="solid"/>
            <a:round/>
            <a:headEnd type="none" w="sm" len="sm"/>
            <a:tailEnd type="none" w="sm" len="sm"/>
          </a:ln>
        </p:spPr>
      </p:cxnSp>
      <p:pic>
        <p:nvPicPr>
          <p:cNvPr id="1508" name="Google Shape;1508;gf31fb77f8f_0_1860"/>
          <p:cNvPicPr preferRelativeResize="0"/>
          <p:nvPr/>
        </p:nvPicPr>
        <p:blipFill rotWithShape="1">
          <a:blip r:embed="rId2">
            <a:alphaModFix/>
          </a:blip>
          <a:srcRect/>
          <a:stretch/>
        </p:blipFill>
        <p:spPr>
          <a:xfrm>
            <a:off x="188121" y="4643413"/>
            <a:ext cx="1157999" cy="1021495"/>
          </a:xfrm>
          <a:prstGeom prst="rect">
            <a:avLst/>
          </a:prstGeom>
          <a:noFill/>
          <a:ln>
            <a:noFill/>
          </a:ln>
        </p:spPr>
      </p:pic>
      <p:sp>
        <p:nvSpPr>
          <p:cNvPr id="1509" name="Google Shape;1509;gf31fb77f8f_0_1860"/>
          <p:cNvSpPr/>
          <p:nvPr/>
        </p:nvSpPr>
        <p:spPr>
          <a:xfrm>
            <a:off x="0" y="6204000"/>
            <a:ext cx="1158000" cy="654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10" name="Google Shape;1510;gf31fb77f8f_0_1860"/>
          <p:cNvSpPr txBox="1">
            <a:spLocks noGrp="1"/>
          </p:cNvSpPr>
          <p:nvPr>
            <p:ph type="body" idx="1"/>
          </p:nvPr>
        </p:nvSpPr>
        <p:spPr>
          <a:xfrm>
            <a:off x="1601968" y="4326641"/>
            <a:ext cx="8131200" cy="11361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rgbClr val="97CEFC"/>
              </a:buClr>
              <a:buSzPts val="3200"/>
              <a:buFont typeface="DM Sans"/>
              <a:buNone/>
              <a:defRPr sz="3200" b="1" i="0">
                <a:solidFill>
                  <a:srgbClr val="97CEFC"/>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1" name="Google Shape;1511;gf31fb77f8f_0_1860"/>
          <p:cNvSpPr txBox="1">
            <a:spLocks noGrp="1"/>
          </p:cNvSpPr>
          <p:nvPr>
            <p:ph type="body" idx="2"/>
          </p:nvPr>
        </p:nvSpPr>
        <p:spPr>
          <a:xfrm>
            <a:off x="1167811" y="5499767"/>
            <a:ext cx="4445700" cy="6540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CBE6FD"/>
              </a:buClr>
              <a:buSzPts val="4000"/>
              <a:buFont typeface="DM Sans Medium"/>
              <a:buNone/>
              <a:defRPr sz="4000" b="1" i="0" strike="noStrike">
                <a:solidFill>
                  <a:srgbClr val="CBE6FD"/>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2" name="Google Shape;1512;gf31fb77f8f_0_1860"/>
          <p:cNvSpPr txBox="1">
            <a:spLocks noGrp="1"/>
          </p:cNvSpPr>
          <p:nvPr>
            <p:ph type="body" idx="3"/>
          </p:nvPr>
        </p:nvSpPr>
        <p:spPr>
          <a:xfrm>
            <a:off x="6095999" y="5910266"/>
            <a:ext cx="3896100" cy="603000"/>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rgbClr val="97CEFC"/>
              </a:buClr>
              <a:buSzPts val="1667"/>
              <a:buFont typeface="DM Sans Medium"/>
              <a:buNone/>
              <a:defRPr sz="1667" b="0" i="0">
                <a:solidFill>
                  <a:srgbClr val="97CEFC"/>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3" name="Google Shape;1513;gf31fb77f8f_0_1860"/>
          <p:cNvSpPr txBox="1">
            <a:spLocks noGrp="1"/>
          </p:cNvSpPr>
          <p:nvPr>
            <p:ph type="body" idx="4"/>
          </p:nvPr>
        </p:nvSpPr>
        <p:spPr>
          <a:xfrm>
            <a:off x="10097333" y="5667009"/>
            <a:ext cx="1853700" cy="332100"/>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rgbClr val="CBE6FD"/>
              </a:buClr>
              <a:buSzPts val="1200"/>
              <a:buNone/>
              <a:defRPr sz="1200">
                <a:solidFill>
                  <a:srgbClr val="CBE6FD"/>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14" name="Google Shape;1514;gf31fb77f8f_0_1860" descr="A picture containing application&#10;&#10;Description automatically generated"/>
          <p:cNvPicPr preferRelativeResize="0"/>
          <p:nvPr/>
        </p:nvPicPr>
        <p:blipFill rotWithShape="1">
          <a:blip r:embed="rId3">
            <a:alphaModFix/>
          </a:blip>
          <a:srcRect l="4892" t="64003" r="4834" b="4742"/>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tandard Title 3">
  <p:cSld name="Standard Title 3">
    <p:bg>
      <p:bgPr>
        <a:solidFill>
          <a:schemeClr val="accent2"/>
        </a:solidFill>
        <a:effectLst/>
      </p:bgPr>
    </p:bg>
    <p:spTree>
      <p:nvGrpSpPr>
        <p:cNvPr id="1" name="Shape 1515"/>
        <p:cNvGrpSpPr/>
        <p:nvPr/>
      </p:nvGrpSpPr>
      <p:grpSpPr>
        <a:xfrm>
          <a:off x="0" y="0"/>
          <a:ext cx="0" cy="0"/>
          <a:chOff x="0" y="0"/>
          <a:chExt cx="0" cy="0"/>
        </a:xfrm>
      </p:grpSpPr>
      <p:sp>
        <p:nvSpPr>
          <p:cNvPr id="1516" name="Google Shape;1516;gf31fb77f8f_0_1895"/>
          <p:cNvSpPr/>
          <p:nvPr/>
        </p:nvSpPr>
        <p:spPr>
          <a:xfrm>
            <a:off x="-2" y="3695"/>
            <a:ext cx="12192000" cy="6858000"/>
          </a:xfrm>
          <a:prstGeom prst="rect">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1517" name="Google Shape;1517;gf31fb77f8f_0_1895"/>
          <p:cNvGrpSpPr/>
          <p:nvPr/>
        </p:nvGrpSpPr>
        <p:grpSpPr>
          <a:xfrm>
            <a:off x="-3" y="257"/>
            <a:ext cx="12191788" cy="4198694"/>
            <a:chOff x="228600" y="309"/>
            <a:chExt cx="14173200" cy="5028978"/>
          </a:xfrm>
        </p:grpSpPr>
        <p:sp>
          <p:nvSpPr>
            <p:cNvPr id="1518" name="Google Shape;1518;gf31fb77f8f_0_1895"/>
            <p:cNvSpPr/>
            <p:nvPr/>
          </p:nvSpPr>
          <p:spPr>
            <a:xfrm>
              <a:off x="228600" y="4880187"/>
              <a:ext cx="14173200" cy="1491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19" name="Google Shape;1519;gf31fb77f8f_0_1895"/>
            <p:cNvSpPr/>
            <p:nvPr/>
          </p:nvSpPr>
          <p:spPr>
            <a:xfrm>
              <a:off x="228600" y="4689651"/>
              <a:ext cx="14173200" cy="1290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0" name="Google Shape;1520;gf31fb77f8f_0_1895"/>
            <p:cNvSpPr/>
            <p:nvPr/>
          </p:nvSpPr>
          <p:spPr>
            <a:xfrm>
              <a:off x="228600" y="4495624"/>
              <a:ext cx="14173200" cy="1134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1" name="Google Shape;1521;gf31fb77f8f_0_1895"/>
            <p:cNvSpPr/>
            <p:nvPr/>
          </p:nvSpPr>
          <p:spPr>
            <a:xfrm>
              <a:off x="228600" y="4305476"/>
              <a:ext cx="14173200" cy="942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2" name="Google Shape;1522;gf31fb77f8f_0_1895"/>
            <p:cNvSpPr/>
            <p:nvPr/>
          </p:nvSpPr>
          <p:spPr>
            <a:xfrm>
              <a:off x="228600" y="4111449"/>
              <a:ext cx="14173200" cy="747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3" name="Google Shape;1523;gf31fb77f8f_0_1895"/>
            <p:cNvSpPr/>
            <p:nvPr/>
          </p:nvSpPr>
          <p:spPr>
            <a:xfrm>
              <a:off x="228600" y="3913540"/>
              <a:ext cx="14173200" cy="573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4" name="Google Shape;1524;gf31fb77f8f_0_1895"/>
            <p:cNvSpPr/>
            <p:nvPr/>
          </p:nvSpPr>
          <p:spPr>
            <a:xfrm>
              <a:off x="228600" y="3713692"/>
              <a:ext cx="14173200" cy="396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5" name="Google Shape;1525;gf31fb77f8f_0_1895"/>
            <p:cNvSpPr/>
            <p:nvPr/>
          </p:nvSpPr>
          <p:spPr>
            <a:xfrm rot="10800000">
              <a:off x="228600" y="2437833"/>
              <a:ext cx="14173200" cy="1491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6" name="Google Shape;1526;gf31fb77f8f_0_1895"/>
            <p:cNvSpPr/>
            <p:nvPr/>
          </p:nvSpPr>
          <p:spPr>
            <a:xfrm rot="10800000">
              <a:off x="228600" y="2648469"/>
              <a:ext cx="14173200" cy="1290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7" name="Google Shape;1527;gf31fb77f8f_0_1895"/>
            <p:cNvSpPr/>
            <p:nvPr/>
          </p:nvSpPr>
          <p:spPr>
            <a:xfrm rot="10800000">
              <a:off x="228600" y="2858096"/>
              <a:ext cx="14173200" cy="1134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8" name="Google Shape;1528;gf31fb77f8f_0_1895"/>
            <p:cNvSpPr/>
            <p:nvPr/>
          </p:nvSpPr>
          <p:spPr>
            <a:xfrm rot="10800000">
              <a:off x="228600" y="3067444"/>
              <a:ext cx="14173200" cy="942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9" name="Google Shape;1529;gf31fb77f8f_0_1895"/>
            <p:cNvSpPr/>
            <p:nvPr/>
          </p:nvSpPr>
          <p:spPr>
            <a:xfrm rot="10800000">
              <a:off x="228600" y="3280971"/>
              <a:ext cx="14173200" cy="747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0" name="Google Shape;1530;gf31fb77f8f_0_1895"/>
            <p:cNvSpPr/>
            <p:nvPr/>
          </p:nvSpPr>
          <p:spPr>
            <a:xfrm rot="10800000">
              <a:off x="228600" y="3496280"/>
              <a:ext cx="14173200" cy="573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1" name="Google Shape;1531;gf31fb77f8f_0_1895"/>
            <p:cNvSpPr/>
            <p:nvPr/>
          </p:nvSpPr>
          <p:spPr>
            <a:xfrm>
              <a:off x="228600" y="2249247"/>
              <a:ext cx="14173200" cy="1290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2" name="Google Shape;1532;gf31fb77f8f_0_1895"/>
            <p:cNvSpPr/>
            <p:nvPr/>
          </p:nvSpPr>
          <p:spPr>
            <a:xfrm>
              <a:off x="228600" y="2055219"/>
              <a:ext cx="14173200" cy="1134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3" name="Google Shape;1533;gf31fb77f8f_0_1895"/>
            <p:cNvSpPr/>
            <p:nvPr/>
          </p:nvSpPr>
          <p:spPr>
            <a:xfrm>
              <a:off x="228600" y="1865072"/>
              <a:ext cx="14173200" cy="942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4" name="Google Shape;1534;gf31fb77f8f_0_1895"/>
            <p:cNvSpPr/>
            <p:nvPr/>
          </p:nvSpPr>
          <p:spPr>
            <a:xfrm>
              <a:off x="228600" y="1671044"/>
              <a:ext cx="14173200" cy="747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5" name="Google Shape;1535;gf31fb77f8f_0_1895"/>
            <p:cNvSpPr/>
            <p:nvPr/>
          </p:nvSpPr>
          <p:spPr>
            <a:xfrm>
              <a:off x="228600" y="1473135"/>
              <a:ext cx="14173200" cy="573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6" name="Google Shape;1536;gf31fb77f8f_0_1895"/>
            <p:cNvSpPr/>
            <p:nvPr/>
          </p:nvSpPr>
          <p:spPr>
            <a:xfrm>
              <a:off x="228600" y="1273287"/>
              <a:ext cx="14173200" cy="396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7" name="Google Shape;1537;gf31fb77f8f_0_1895"/>
            <p:cNvSpPr/>
            <p:nvPr/>
          </p:nvSpPr>
          <p:spPr>
            <a:xfrm rot="10800000">
              <a:off x="228600" y="309"/>
              <a:ext cx="14173200" cy="1491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8" name="Google Shape;1538;gf31fb77f8f_0_1895"/>
            <p:cNvSpPr/>
            <p:nvPr/>
          </p:nvSpPr>
          <p:spPr>
            <a:xfrm rot="10800000">
              <a:off x="228600" y="210945"/>
              <a:ext cx="14173200" cy="1290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9" name="Google Shape;1539;gf31fb77f8f_0_1895"/>
            <p:cNvSpPr/>
            <p:nvPr/>
          </p:nvSpPr>
          <p:spPr>
            <a:xfrm rot="10800000">
              <a:off x="228600" y="420572"/>
              <a:ext cx="14173200" cy="1134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0" name="Google Shape;1540;gf31fb77f8f_0_1895"/>
            <p:cNvSpPr/>
            <p:nvPr/>
          </p:nvSpPr>
          <p:spPr>
            <a:xfrm rot="10800000">
              <a:off x="228600" y="629920"/>
              <a:ext cx="14173200" cy="942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1" name="Google Shape;1541;gf31fb77f8f_0_1895"/>
            <p:cNvSpPr/>
            <p:nvPr/>
          </p:nvSpPr>
          <p:spPr>
            <a:xfrm rot="10800000">
              <a:off x="228600" y="843448"/>
              <a:ext cx="14173200" cy="747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2" name="Google Shape;1542;gf31fb77f8f_0_1895"/>
            <p:cNvSpPr/>
            <p:nvPr/>
          </p:nvSpPr>
          <p:spPr>
            <a:xfrm rot="10800000">
              <a:off x="228600" y="1058756"/>
              <a:ext cx="14173200" cy="573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1543" name="Google Shape;1543;gf31fb77f8f_0_1895"/>
          <p:cNvCxnSpPr/>
          <p:nvPr/>
        </p:nvCxnSpPr>
        <p:spPr>
          <a:xfrm>
            <a:off x="476250" y="5462828"/>
            <a:ext cx="11239500" cy="0"/>
          </a:xfrm>
          <a:prstGeom prst="straightConnector1">
            <a:avLst/>
          </a:prstGeom>
          <a:noFill/>
          <a:ln w="9525" cap="flat" cmpd="sng">
            <a:solidFill>
              <a:schemeClr val="dk1"/>
            </a:solidFill>
            <a:prstDash val="solid"/>
            <a:round/>
            <a:headEnd type="none" w="sm" len="sm"/>
            <a:tailEnd type="none" w="sm" len="sm"/>
          </a:ln>
        </p:spPr>
      </p:cxnSp>
      <p:pic>
        <p:nvPicPr>
          <p:cNvPr id="1544" name="Google Shape;1544;gf31fb77f8f_0_1895"/>
          <p:cNvPicPr preferRelativeResize="0"/>
          <p:nvPr/>
        </p:nvPicPr>
        <p:blipFill rotWithShape="1">
          <a:blip r:embed="rId2">
            <a:alphaModFix/>
          </a:blip>
          <a:srcRect/>
          <a:stretch/>
        </p:blipFill>
        <p:spPr>
          <a:xfrm>
            <a:off x="188121" y="4643413"/>
            <a:ext cx="1157999" cy="1021495"/>
          </a:xfrm>
          <a:prstGeom prst="rect">
            <a:avLst/>
          </a:prstGeom>
          <a:noFill/>
          <a:ln>
            <a:noFill/>
          </a:ln>
        </p:spPr>
      </p:pic>
      <p:sp>
        <p:nvSpPr>
          <p:cNvPr id="1545" name="Google Shape;1545;gf31fb77f8f_0_1895"/>
          <p:cNvSpPr txBox="1">
            <a:spLocks noGrp="1"/>
          </p:cNvSpPr>
          <p:nvPr>
            <p:ph type="body" idx="1"/>
          </p:nvPr>
        </p:nvSpPr>
        <p:spPr>
          <a:xfrm>
            <a:off x="1601968" y="4326641"/>
            <a:ext cx="8131200" cy="11361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3200"/>
              <a:buFont typeface="DM Sans"/>
              <a:buNone/>
              <a:defRPr sz="3200" b="1" i="0">
                <a:solidFill>
                  <a:schemeClr val="dk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6" name="Google Shape;1546;gf31fb77f8f_0_1895"/>
          <p:cNvSpPr txBox="1">
            <a:spLocks noGrp="1"/>
          </p:cNvSpPr>
          <p:nvPr>
            <p:ph type="body" idx="2"/>
          </p:nvPr>
        </p:nvSpPr>
        <p:spPr>
          <a:xfrm>
            <a:off x="1167811" y="5499767"/>
            <a:ext cx="4445700" cy="6540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chemeClr val="lt1"/>
              </a:buClr>
              <a:buSzPts val="4000"/>
              <a:buFont typeface="DM Sans Medium"/>
              <a:buNone/>
              <a:defRPr sz="4000" b="1" i="0" strike="noStrike">
                <a:solidFill>
                  <a:schemeClr val="lt1"/>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7" name="Google Shape;1547;gf31fb77f8f_0_1895"/>
          <p:cNvSpPr txBox="1">
            <a:spLocks noGrp="1"/>
          </p:cNvSpPr>
          <p:nvPr>
            <p:ph type="body" idx="3"/>
          </p:nvPr>
        </p:nvSpPr>
        <p:spPr>
          <a:xfrm>
            <a:off x="6010010" y="5957402"/>
            <a:ext cx="3896100" cy="603000"/>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chemeClr val="lt1"/>
              </a:buClr>
              <a:buSzPts val="1667"/>
              <a:buFont typeface="DM Sans Medium"/>
              <a:buNone/>
              <a:defRPr sz="1667" b="0" i="0">
                <a:solidFill>
                  <a:schemeClr val="lt1"/>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8" name="Google Shape;1548;gf31fb77f8f_0_1895"/>
          <p:cNvSpPr txBox="1">
            <a:spLocks noGrp="1"/>
          </p:cNvSpPr>
          <p:nvPr>
            <p:ph type="body" idx="4"/>
          </p:nvPr>
        </p:nvSpPr>
        <p:spPr>
          <a:xfrm>
            <a:off x="10097332" y="5624173"/>
            <a:ext cx="1853700" cy="332100"/>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chemeClr val="dk1"/>
              </a:buClr>
              <a:buSzPts val="1200"/>
              <a:buNone/>
              <a:defRPr sz="1200">
                <a:solidFill>
                  <a:schemeClr val="dk1"/>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49" name="Google Shape;1549;gf31fb77f8f_0_1895" descr="A picture containing application&#10;&#10;Description automatically generated"/>
          <p:cNvPicPr preferRelativeResize="0"/>
          <p:nvPr/>
        </p:nvPicPr>
        <p:blipFill rotWithShape="1">
          <a:blip r:embed="rId3">
            <a:alphaModFix/>
          </a:blip>
          <a:srcRect l="4892" t="64003" r="4834" b="4742"/>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Title Arrow 6">
  <p:cSld name="Section Title Arrow 6">
    <p:spTree>
      <p:nvGrpSpPr>
        <p:cNvPr id="1" name="Shape 1550"/>
        <p:cNvGrpSpPr/>
        <p:nvPr/>
      </p:nvGrpSpPr>
      <p:grpSpPr>
        <a:xfrm>
          <a:off x="0" y="0"/>
          <a:ext cx="0" cy="0"/>
          <a:chOff x="0" y="0"/>
          <a:chExt cx="0" cy="0"/>
        </a:xfrm>
      </p:grpSpPr>
      <p:sp>
        <p:nvSpPr>
          <p:cNvPr id="1551" name="Google Shape;1551;gf31fb77f8f_0_1930"/>
          <p:cNvSpPr/>
          <p:nvPr/>
        </p:nvSpPr>
        <p:spPr>
          <a:xfrm>
            <a:off x="0" y="-34522"/>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2" name="Google Shape;1552;gf31fb77f8f_0_1930"/>
          <p:cNvSpPr txBox="1">
            <a:spLocks noGrp="1"/>
          </p:cNvSpPr>
          <p:nvPr>
            <p:ph type="title"/>
          </p:nvPr>
        </p:nvSpPr>
        <p:spPr>
          <a:xfrm>
            <a:off x="5019674" y="1162300"/>
            <a:ext cx="6353100" cy="32865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034279"/>
              </a:buClr>
              <a:buSzPts val="2800"/>
              <a:buFont typeface="DM Sans Medium"/>
              <a:buNone/>
              <a:defRPr sz="2800" b="0" i="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53" name="Google Shape;1553;gf31fb77f8f_0_1930"/>
          <p:cNvGrpSpPr/>
          <p:nvPr/>
        </p:nvGrpSpPr>
        <p:grpSpPr>
          <a:xfrm>
            <a:off x="-3" y="4477885"/>
            <a:ext cx="12191788" cy="2367643"/>
            <a:chOff x="228600" y="309"/>
            <a:chExt cx="14173200" cy="5028978"/>
          </a:xfrm>
        </p:grpSpPr>
        <p:sp>
          <p:nvSpPr>
            <p:cNvPr id="1554" name="Google Shape;1554;gf31fb77f8f_0_1930"/>
            <p:cNvSpPr/>
            <p:nvPr/>
          </p:nvSpPr>
          <p:spPr>
            <a:xfrm>
              <a:off x="228600" y="4880187"/>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5" name="Google Shape;1555;gf31fb77f8f_0_1930"/>
            <p:cNvSpPr/>
            <p:nvPr/>
          </p:nvSpPr>
          <p:spPr>
            <a:xfrm>
              <a:off x="228600" y="4689651"/>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6" name="Google Shape;1556;gf31fb77f8f_0_1930"/>
            <p:cNvSpPr/>
            <p:nvPr/>
          </p:nvSpPr>
          <p:spPr>
            <a:xfrm>
              <a:off x="228600" y="4495624"/>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7" name="Google Shape;1557;gf31fb77f8f_0_1930"/>
            <p:cNvSpPr/>
            <p:nvPr/>
          </p:nvSpPr>
          <p:spPr>
            <a:xfrm>
              <a:off x="228600" y="4305476"/>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8" name="Google Shape;1558;gf31fb77f8f_0_1930"/>
            <p:cNvSpPr/>
            <p:nvPr/>
          </p:nvSpPr>
          <p:spPr>
            <a:xfrm>
              <a:off x="228600" y="4111449"/>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9" name="Google Shape;1559;gf31fb77f8f_0_1930"/>
            <p:cNvSpPr/>
            <p:nvPr/>
          </p:nvSpPr>
          <p:spPr>
            <a:xfrm>
              <a:off x="228600" y="3913540"/>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0" name="Google Shape;1560;gf31fb77f8f_0_1930"/>
            <p:cNvSpPr/>
            <p:nvPr/>
          </p:nvSpPr>
          <p:spPr>
            <a:xfrm>
              <a:off x="228600" y="3713692"/>
              <a:ext cx="14173200" cy="396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1" name="Google Shape;1561;gf31fb77f8f_0_1930"/>
            <p:cNvSpPr/>
            <p:nvPr/>
          </p:nvSpPr>
          <p:spPr>
            <a:xfrm rot="10800000">
              <a:off x="228600" y="2437833"/>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2" name="Google Shape;1562;gf31fb77f8f_0_1930"/>
            <p:cNvSpPr/>
            <p:nvPr/>
          </p:nvSpPr>
          <p:spPr>
            <a:xfrm rot="10800000">
              <a:off x="228600" y="2648469"/>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3" name="Google Shape;1563;gf31fb77f8f_0_1930"/>
            <p:cNvSpPr/>
            <p:nvPr/>
          </p:nvSpPr>
          <p:spPr>
            <a:xfrm rot="10800000">
              <a:off x="228600" y="2858096"/>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4" name="Google Shape;1564;gf31fb77f8f_0_1930"/>
            <p:cNvSpPr/>
            <p:nvPr/>
          </p:nvSpPr>
          <p:spPr>
            <a:xfrm rot="10800000">
              <a:off x="228600" y="3067444"/>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5" name="Google Shape;1565;gf31fb77f8f_0_1930"/>
            <p:cNvSpPr/>
            <p:nvPr/>
          </p:nvSpPr>
          <p:spPr>
            <a:xfrm rot="10800000">
              <a:off x="228600" y="3280971"/>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6" name="Google Shape;1566;gf31fb77f8f_0_1930"/>
            <p:cNvSpPr/>
            <p:nvPr/>
          </p:nvSpPr>
          <p:spPr>
            <a:xfrm rot="10800000">
              <a:off x="228600" y="3496280"/>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7" name="Google Shape;1567;gf31fb77f8f_0_1930"/>
            <p:cNvSpPr/>
            <p:nvPr/>
          </p:nvSpPr>
          <p:spPr>
            <a:xfrm>
              <a:off x="228600" y="2249247"/>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8" name="Google Shape;1568;gf31fb77f8f_0_1930"/>
            <p:cNvSpPr/>
            <p:nvPr/>
          </p:nvSpPr>
          <p:spPr>
            <a:xfrm>
              <a:off x="228600" y="2055219"/>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9" name="Google Shape;1569;gf31fb77f8f_0_1930"/>
            <p:cNvSpPr/>
            <p:nvPr/>
          </p:nvSpPr>
          <p:spPr>
            <a:xfrm>
              <a:off x="228600" y="1865072"/>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0" name="Google Shape;1570;gf31fb77f8f_0_1930"/>
            <p:cNvSpPr/>
            <p:nvPr/>
          </p:nvSpPr>
          <p:spPr>
            <a:xfrm>
              <a:off x="228600" y="1671044"/>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1" name="Google Shape;1571;gf31fb77f8f_0_1930"/>
            <p:cNvSpPr/>
            <p:nvPr/>
          </p:nvSpPr>
          <p:spPr>
            <a:xfrm>
              <a:off x="228600" y="1473135"/>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2" name="Google Shape;1572;gf31fb77f8f_0_1930"/>
            <p:cNvSpPr/>
            <p:nvPr/>
          </p:nvSpPr>
          <p:spPr>
            <a:xfrm>
              <a:off x="228600" y="1273287"/>
              <a:ext cx="14173200" cy="396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3" name="Google Shape;1573;gf31fb77f8f_0_1930"/>
            <p:cNvSpPr/>
            <p:nvPr/>
          </p:nvSpPr>
          <p:spPr>
            <a:xfrm rot="10800000">
              <a:off x="228600" y="309"/>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4" name="Google Shape;1574;gf31fb77f8f_0_1930"/>
            <p:cNvSpPr/>
            <p:nvPr/>
          </p:nvSpPr>
          <p:spPr>
            <a:xfrm rot="10800000">
              <a:off x="228600" y="210945"/>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5" name="Google Shape;1575;gf31fb77f8f_0_1930"/>
            <p:cNvSpPr/>
            <p:nvPr/>
          </p:nvSpPr>
          <p:spPr>
            <a:xfrm rot="10800000">
              <a:off x="228600" y="420572"/>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6" name="Google Shape;1576;gf31fb77f8f_0_1930"/>
            <p:cNvSpPr/>
            <p:nvPr/>
          </p:nvSpPr>
          <p:spPr>
            <a:xfrm rot="10800000">
              <a:off x="228600" y="629920"/>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7" name="Google Shape;1577;gf31fb77f8f_0_1930"/>
            <p:cNvSpPr/>
            <p:nvPr/>
          </p:nvSpPr>
          <p:spPr>
            <a:xfrm rot="10800000">
              <a:off x="228600" y="843448"/>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8" name="Google Shape;1578;gf31fb77f8f_0_1930"/>
            <p:cNvSpPr/>
            <p:nvPr/>
          </p:nvSpPr>
          <p:spPr>
            <a:xfrm rot="10800000">
              <a:off x="228600" y="1058756"/>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579" name="Google Shape;1579;gf31fb77f8f_0_1930"/>
          <p:cNvSpPr/>
          <p:nvPr/>
        </p:nvSpPr>
        <p:spPr>
          <a:xfrm rot="-8100000">
            <a:off x="334056" y="1733008"/>
            <a:ext cx="3590123" cy="3590123"/>
          </a:xfrm>
          <a:prstGeom prst="corner">
            <a:avLst>
              <a:gd name="adj1" fmla="val 20121"/>
              <a:gd name="adj2" fmla="val 20273"/>
            </a:avLst>
          </a:prstGeom>
          <a:solidFill>
            <a:srgbClr val="DCF4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580" name="Google Shape;1580;gf31fb77f8f_0_1930"/>
          <p:cNvSpPr txBox="1"/>
          <p:nvPr/>
        </p:nvSpPr>
        <p:spPr>
          <a:xfrm>
            <a:off x="5019675" y="445091"/>
            <a:ext cx="5782500" cy="7179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rgbClr val="DCF4FD"/>
              </a:buClr>
              <a:buSzPts val="3200"/>
              <a:buFont typeface="DM Sans Medium"/>
              <a:buNone/>
            </a:pPr>
            <a:r>
              <a:rPr lang="en-US" sz="3200" b="1" i="0" u="none" strike="noStrike" cap="none">
                <a:solidFill>
                  <a:srgbClr val="DCF4FD"/>
                </a:solidFill>
                <a:latin typeface="DM Sans Medium"/>
                <a:ea typeface="DM Sans Medium"/>
                <a:cs typeface="DM Sans Medium"/>
                <a:sym typeface="DM Sans Medium"/>
              </a:rPr>
              <a:t>Introduction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Section Title Arrow 2">
  <p:cSld name="1_Section Title Arrow 2">
    <p:spTree>
      <p:nvGrpSpPr>
        <p:cNvPr id="1" name="Shape 1581"/>
        <p:cNvGrpSpPr/>
        <p:nvPr/>
      </p:nvGrpSpPr>
      <p:grpSpPr>
        <a:xfrm>
          <a:off x="0" y="0"/>
          <a:ext cx="0" cy="0"/>
          <a:chOff x="0" y="0"/>
          <a:chExt cx="0" cy="0"/>
        </a:xfrm>
      </p:grpSpPr>
      <p:sp>
        <p:nvSpPr>
          <p:cNvPr id="1582" name="Google Shape;1582;gf31fb77f8f_0_1961"/>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3" name="Google Shape;1583;gf31fb77f8f_0_1961"/>
          <p:cNvSpPr txBox="1">
            <a:spLocks noGrp="1"/>
          </p:cNvSpPr>
          <p:nvPr>
            <p:ph type="title"/>
          </p:nvPr>
        </p:nvSpPr>
        <p:spPr>
          <a:xfrm>
            <a:off x="5019675" y="1082661"/>
            <a:ext cx="6213900" cy="3290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034279"/>
              </a:buClr>
              <a:buSzPts val="2800"/>
              <a:buFont typeface="DM Sans Medium"/>
              <a:buNone/>
              <a:defRPr sz="2800" b="0" i="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84" name="Google Shape;1584;gf31fb77f8f_0_1961"/>
          <p:cNvGrpSpPr/>
          <p:nvPr/>
        </p:nvGrpSpPr>
        <p:grpSpPr>
          <a:xfrm>
            <a:off x="0" y="4469665"/>
            <a:ext cx="12191513" cy="2390424"/>
            <a:chOff x="-2" y="5363812"/>
            <a:chExt cx="14630401" cy="2868624"/>
          </a:xfrm>
        </p:grpSpPr>
        <p:sp>
          <p:nvSpPr>
            <p:cNvPr id="1585" name="Google Shape;1585;gf31fb77f8f_0_1961"/>
            <p:cNvSpPr/>
            <p:nvPr/>
          </p:nvSpPr>
          <p:spPr>
            <a:xfrm>
              <a:off x="-1" y="8191036"/>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6" name="Google Shape;1586;gf31fb77f8f_0_1961"/>
            <p:cNvSpPr/>
            <p:nvPr/>
          </p:nvSpPr>
          <p:spPr>
            <a:xfrm>
              <a:off x="-1" y="8046649"/>
              <a:ext cx="14630400" cy="288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7" name="Google Shape;1587;gf31fb77f8f_0_1961"/>
            <p:cNvSpPr/>
            <p:nvPr/>
          </p:nvSpPr>
          <p:spPr>
            <a:xfrm rot="10800000">
              <a:off x="-2" y="7124884"/>
              <a:ext cx="14630400" cy="1077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8" name="Google Shape;1588;gf31fb77f8f_0_1961"/>
            <p:cNvSpPr/>
            <p:nvPr/>
          </p:nvSpPr>
          <p:spPr>
            <a:xfrm rot="10800000">
              <a:off x="-2" y="7276943"/>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9" name="Google Shape;1589;gf31fb77f8f_0_1961"/>
            <p:cNvSpPr/>
            <p:nvPr/>
          </p:nvSpPr>
          <p:spPr>
            <a:xfrm rot="10800000">
              <a:off x="-2" y="7428524"/>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0" name="Google Shape;1590;gf31fb77f8f_0_1961"/>
            <p:cNvSpPr/>
            <p:nvPr/>
          </p:nvSpPr>
          <p:spPr>
            <a:xfrm rot="10800000">
              <a:off x="-2" y="7579703"/>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1" name="Google Shape;1591;gf31fb77f8f_0_1961"/>
            <p:cNvSpPr/>
            <p:nvPr/>
          </p:nvSpPr>
          <p:spPr>
            <a:xfrm rot="10800000">
              <a:off x="-2" y="7733985"/>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2" name="Google Shape;1592;gf31fb77f8f_0_1961"/>
            <p:cNvSpPr/>
            <p:nvPr/>
          </p:nvSpPr>
          <p:spPr>
            <a:xfrm rot="10800000">
              <a:off x="-2" y="7889571"/>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3" name="Google Shape;1593;gf31fb77f8f_0_1961"/>
            <p:cNvSpPr/>
            <p:nvPr/>
          </p:nvSpPr>
          <p:spPr>
            <a:xfrm>
              <a:off x="-1" y="6988611"/>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4" name="Google Shape;1594;gf31fb77f8f_0_1961"/>
            <p:cNvSpPr/>
            <p:nvPr/>
          </p:nvSpPr>
          <p:spPr>
            <a:xfrm>
              <a:off x="-1" y="6848429"/>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5" name="Google Shape;1595;gf31fb77f8f_0_1961"/>
            <p:cNvSpPr/>
            <p:nvPr/>
          </p:nvSpPr>
          <p:spPr>
            <a:xfrm>
              <a:off x="-1" y="6711051"/>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6" name="Google Shape;1596;gf31fb77f8f_0_1961"/>
            <p:cNvSpPr/>
            <p:nvPr/>
          </p:nvSpPr>
          <p:spPr>
            <a:xfrm>
              <a:off x="-1" y="6570869"/>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7" name="Google Shape;1597;gf31fb77f8f_0_1961"/>
            <p:cNvSpPr/>
            <p:nvPr/>
          </p:nvSpPr>
          <p:spPr>
            <a:xfrm>
              <a:off x="-1" y="6427883"/>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8" name="Google Shape;1598;gf31fb77f8f_0_1961"/>
            <p:cNvSpPr/>
            <p:nvPr/>
          </p:nvSpPr>
          <p:spPr>
            <a:xfrm>
              <a:off x="-1" y="6283496"/>
              <a:ext cx="14630400" cy="288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9" name="Google Shape;1599;gf31fb77f8f_0_1961"/>
            <p:cNvSpPr/>
            <p:nvPr/>
          </p:nvSpPr>
          <p:spPr>
            <a:xfrm rot="10800000">
              <a:off x="-2" y="5363812"/>
              <a:ext cx="14630400" cy="1077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0" name="Google Shape;1600;gf31fb77f8f_0_1961"/>
            <p:cNvSpPr/>
            <p:nvPr/>
          </p:nvSpPr>
          <p:spPr>
            <a:xfrm rot="10800000">
              <a:off x="-2" y="5515871"/>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1" name="Google Shape;1601;gf31fb77f8f_0_1961"/>
            <p:cNvSpPr/>
            <p:nvPr/>
          </p:nvSpPr>
          <p:spPr>
            <a:xfrm rot="10800000">
              <a:off x="-2" y="5667452"/>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2" name="Google Shape;1602;gf31fb77f8f_0_1961"/>
            <p:cNvSpPr/>
            <p:nvPr/>
          </p:nvSpPr>
          <p:spPr>
            <a:xfrm rot="10800000">
              <a:off x="-2" y="5818631"/>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3" name="Google Shape;1603;gf31fb77f8f_0_1961"/>
            <p:cNvSpPr/>
            <p:nvPr/>
          </p:nvSpPr>
          <p:spPr>
            <a:xfrm rot="10800000">
              <a:off x="-2" y="5972913"/>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4" name="Google Shape;1604;gf31fb77f8f_0_1961"/>
            <p:cNvSpPr/>
            <p:nvPr/>
          </p:nvSpPr>
          <p:spPr>
            <a:xfrm rot="10800000">
              <a:off x="-2" y="6128498"/>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605" name="Google Shape;1605;gf31fb77f8f_0_1961"/>
          <p:cNvSpPr/>
          <p:nvPr/>
        </p:nvSpPr>
        <p:spPr>
          <a:xfrm rot="-8100000">
            <a:off x="334056" y="1733008"/>
            <a:ext cx="3590123" cy="3590123"/>
          </a:xfrm>
          <a:prstGeom prst="corner">
            <a:avLst>
              <a:gd name="adj1" fmla="val 20121"/>
              <a:gd name="adj2" fmla="val 20273"/>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606" name="Google Shape;1606;gf31fb77f8f_0_1961"/>
          <p:cNvSpPr txBox="1"/>
          <p:nvPr/>
        </p:nvSpPr>
        <p:spPr>
          <a:xfrm>
            <a:off x="5019675" y="445091"/>
            <a:ext cx="5782500" cy="7179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rgbClr val="9BDFF9"/>
              </a:buClr>
              <a:buSzPts val="3200"/>
              <a:buFont typeface="DM Sans Medium"/>
              <a:buNone/>
            </a:pPr>
            <a:r>
              <a:rPr lang="en-US" sz="3200" b="1" i="0" u="none" strike="noStrike" cap="none">
                <a:solidFill>
                  <a:srgbClr val="9BDFF9"/>
                </a:solidFill>
                <a:latin typeface="DM Sans Medium"/>
                <a:ea typeface="DM Sans Medium"/>
                <a:cs typeface="DM Sans Medium"/>
                <a:sym typeface="DM Sans Medium"/>
              </a:rPr>
              <a:t>Introduction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2"/>
        <p:cNvGrpSpPr/>
        <p:nvPr/>
      </p:nvGrpSpPr>
      <p:grpSpPr>
        <a:xfrm>
          <a:off x="0" y="0"/>
          <a:ext cx="0" cy="0"/>
          <a:chOff x="0" y="0"/>
          <a:chExt cx="0" cy="0"/>
        </a:xfrm>
      </p:grpSpPr>
      <p:sp>
        <p:nvSpPr>
          <p:cNvPr id="183" name="Google Shape;183;p43"/>
          <p:cNvSpPr txBox="1">
            <a:spLocks noGrp="1"/>
          </p:cNvSpPr>
          <p:nvPr>
            <p:ph type="title"/>
          </p:nvPr>
        </p:nvSpPr>
        <p:spPr>
          <a:xfrm>
            <a:off x="444500" y="95251"/>
            <a:ext cx="10763250" cy="804254"/>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43"/>
          <p:cNvSpPr txBox="1">
            <a:spLocks noGrp="1"/>
          </p:cNvSpPr>
          <p:nvPr>
            <p:ph type="body" idx="1"/>
          </p:nvPr>
        </p:nvSpPr>
        <p:spPr>
          <a:xfrm>
            <a:off x="838200" y="1825625"/>
            <a:ext cx="5181600" cy="4351338"/>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43"/>
          <p:cNvSpPr txBox="1">
            <a:spLocks noGrp="1"/>
          </p:cNvSpPr>
          <p:nvPr>
            <p:ph type="body" idx="2"/>
          </p:nvPr>
        </p:nvSpPr>
        <p:spPr>
          <a:xfrm>
            <a:off x="6172200" y="1825625"/>
            <a:ext cx="5181600" cy="4351338"/>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4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7" name="Google Shape;187;p4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8" name="Google Shape;188;p43"/>
          <p:cNvSpPr txBox="1">
            <a:spLocks noGrp="1"/>
          </p:cNvSpPr>
          <p:nvPr>
            <p:ph type="sldNum" idx="12"/>
          </p:nvPr>
        </p:nvSpPr>
        <p:spPr>
          <a:xfrm>
            <a:off x="9526476" y="6349494"/>
            <a:ext cx="16812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Title Arrow 1">
  <p:cSld name="Section Title Arrow 1">
    <p:spTree>
      <p:nvGrpSpPr>
        <p:cNvPr id="1" name="Shape 1607"/>
        <p:cNvGrpSpPr/>
        <p:nvPr/>
      </p:nvGrpSpPr>
      <p:grpSpPr>
        <a:xfrm>
          <a:off x="0" y="0"/>
          <a:ext cx="0" cy="0"/>
          <a:chOff x="0" y="0"/>
          <a:chExt cx="0" cy="0"/>
        </a:xfrm>
      </p:grpSpPr>
      <p:sp>
        <p:nvSpPr>
          <p:cNvPr id="1608" name="Google Shape;1608;gf31fb77f8f_0_1987"/>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9" name="Google Shape;1609;gf31fb77f8f_0_1987"/>
          <p:cNvSpPr txBox="1">
            <a:spLocks noGrp="1"/>
          </p:cNvSpPr>
          <p:nvPr>
            <p:ph type="title"/>
          </p:nvPr>
        </p:nvSpPr>
        <p:spPr>
          <a:xfrm>
            <a:off x="5019675" y="1162850"/>
            <a:ext cx="6213900" cy="3270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08884D"/>
              </a:buClr>
              <a:buSzPts val="2800"/>
              <a:buFont typeface="DM Sans Medium"/>
              <a:buNone/>
              <a:defRPr sz="2800" b="0" i="0">
                <a:solidFill>
                  <a:srgbClr val="08884D"/>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0" name="Google Shape;1610;gf31fb77f8f_0_1987"/>
          <p:cNvSpPr/>
          <p:nvPr/>
        </p:nvSpPr>
        <p:spPr>
          <a:xfrm>
            <a:off x="0" y="6825864"/>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1" name="Google Shape;1611;gf31fb77f8f_0_1987"/>
          <p:cNvSpPr/>
          <p:nvPr/>
        </p:nvSpPr>
        <p:spPr>
          <a:xfrm>
            <a:off x="0" y="6705541"/>
            <a:ext cx="12192000" cy="24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2" name="Google Shape;1612;gf31fb77f8f_0_1987"/>
          <p:cNvSpPr/>
          <p:nvPr/>
        </p:nvSpPr>
        <p:spPr>
          <a:xfrm rot="10800000">
            <a:off x="-1" y="5937454"/>
            <a:ext cx="12192000" cy="89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3" name="Google Shape;1613;gf31fb77f8f_0_1987"/>
          <p:cNvSpPr/>
          <p:nvPr/>
        </p:nvSpPr>
        <p:spPr>
          <a:xfrm rot="10800000">
            <a:off x="-1" y="6064170"/>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4" name="Google Shape;1614;gf31fb77f8f_0_1987"/>
          <p:cNvSpPr/>
          <p:nvPr/>
        </p:nvSpPr>
        <p:spPr>
          <a:xfrm rot="10800000">
            <a:off x="-1" y="6190287"/>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5" name="Google Shape;1615;gf31fb77f8f_0_1987"/>
          <p:cNvSpPr/>
          <p:nvPr/>
        </p:nvSpPr>
        <p:spPr>
          <a:xfrm rot="10800000">
            <a:off x="-1" y="6316469"/>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6" name="Google Shape;1616;gf31fb77f8f_0_1987"/>
          <p:cNvSpPr/>
          <p:nvPr/>
        </p:nvSpPr>
        <p:spPr>
          <a:xfrm rot="10800000">
            <a:off x="-1" y="6444988"/>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7" name="Google Shape;1617;gf31fb77f8f_0_1987"/>
          <p:cNvSpPr/>
          <p:nvPr/>
        </p:nvSpPr>
        <p:spPr>
          <a:xfrm rot="10800000">
            <a:off x="-1" y="6574643"/>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8" name="Google Shape;1618;gf31fb77f8f_0_1987"/>
          <p:cNvSpPr/>
          <p:nvPr/>
        </p:nvSpPr>
        <p:spPr>
          <a:xfrm>
            <a:off x="0" y="5823843"/>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9" name="Google Shape;1619;gf31fb77f8f_0_1987"/>
          <p:cNvSpPr/>
          <p:nvPr/>
        </p:nvSpPr>
        <p:spPr>
          <a:xfrm>
            <a:off x="0" y="5707024"/>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0" name="Google Shape;1620;gf31fb77f8f_0_1987"/>
          <p:cNvSpPr/>
          <p:nvPr/>
        </p:nvSpPr>
        <p:spPr>
          <a:xfrm>
            <a:off x="0" y="5592543"/>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1" name="Google Shape;1621;gf31fb77f8f_0_1987"/>
          <p:cNvSpPr/>
          <p:nvPr/>
        </p:nvSpPr>
        <p:spPr>
          <a:xfrm>
            <a:off x="0" y="5475724"/>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2" name="Google Shape;1622;gf31fb77f8f_0_1987"/>
          <p:cNvSpPr/>
          <p:nvPr/>
        </p:nvSpPr>
        <p:spPr>
          <a:xfrm>
            <a:off x="0" y="5356569"/>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3" name="Google Shape;1623;gf31fb77f8f_0_1987"/>
          <p:cNvSpPr/>
          <p:nvPr/>
        </p:nvSpPr>
        <p:spPr>
          <a:xfrm>
            <a:off x="0" y="5236247"/>
            <a:ext cx="12192000" cy="24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4" name="Google Shape;1624;gf31fb77f8f_0_1987"/>
          <p:cNvSpPr/>
          <p:nvPr/>
        </p:nvSpPr>
        <p:spPr>
          <a:xfrm rot="10800000">
            <a:off x="-1" y="4469894"/>
            <a:ext cx="12192000" cy="89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5" name="Google Shape;1625;gf31fb77f8f_0_1987"/>
          <p:cNvSpPr/>
          <p:nvPr/>
        </p:nvSpPr>
        <p:spPr>
          <a:xfrm rot="10800000">
            <a:off x="-1" y="4596610"/>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6" name="Google Shape;1626;gf31fb77f8f_0_1987"/>
          <p:cNvSpPr/>
          <p:nvPr/>
        </p:nvSpPr>
        <p:spPr>
          <a:xfrm rot="10800000">
            <a:off x="-1" y="4722727"/>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7" name="Google Shape;1627;gf31fb77f8f_0_1987"/>
          <p:cNvSpPr/>
          <p:nvPr/>
        </p:nvSpPr>
        <p:spPr>
          <a:xfrm rot="10800000">
            <a:off x="-1" y="4848909"/>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8" name="Google Shape;1628;gf31fb77f8f_0_1987"/>
          <p:cNvSpPr/>
          <p:nvPr/>
        </p:nvSpPr>
        <p:spPr>
          <a:xfrm rot="10800000">
            <a:off x="-1" y="4977428"/>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9" name="Google Shape;1629;gf31fb77f8f_0_1987"/>
          <p:cNvSpPr/>
          <p:nvPr/>
        </p:nvSpPr>
        <p:spPr>
          <a:xfrm rot="10800000">
            <a:off x="-1" y="5107082"/>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30" name="Google Shape;1630;gf31fb77f8f_0_1987"/>
          <p:cNvSpPr/>
          <p:nvPr/>
        </p:nvSpPr>
        <p:spPr>
          <a:xfrm rot="-8100000">
            <a:off x="334056" y="1733008"/>
            <a:ext cx="3590123" cy="3590123"/>
          </a:xfrm>
          <a:prstGeom prst="corner">
            <a:avLst>
              <a:gd name="adj1" fmla="val 20121"/>
              <a:gd name="adj2" fmla="val 20273"/>
            </a:avLst>
          </a:prstGeom>
          <a:solidFill>
            <a:srgbClr val="D4FC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rgbClr val="D4FCE9"/>
              </a:solidFill>
              <a:latin typeface="Arial"/>
              <a:ea typeface="Arial"/>
              <a:cs typeface="Arial"/>
              <a:sym typeface="Arial"/>
            </a:endParaRPr>
          </a:p>
        </p:txBody>
      </p:sp>
      <p:sp>
        <p:nvSpPr>
          <p:cNvPr id="1631" name="Google Shape;1631;gf31fb77f8f_0_1987"/>
          <p:cNvSpPr txBox="1"/>
          <p:nvPr/>
        </p:nvSpPr>
        <p:spPr>
          <a:xfrm>
            <a:off x="5019675" y="445091"/>
            <a:ext cx="5782500" cy="7179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rgbClr val="D4FCE9"/>
              </a:buClr>
              <a:buSzPts val="3200"/>
              <a:buFont typeface="DM Sans Medium"/>
              <a:buNone/>
            </a:pPr>
            <a:r>
              <a:rPr lang="en-US" sz="3200" b="1" i="0" u="none" strike="noStrike" cap="none">
                <a:solidFill>
                  <a:srgbClr val="D4FCE9"/>
                </a:solidFill>
                <a:latin typeface="DM Sans Medium"/>
                <a:ea typeface="DM Sans Medium"/>
                <a:cs typeface="DM Sans Medium"/>
                <a:sym typeface="DM Sans Medium"/>
              </a:rPr>
              <a:t>Introduction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_Section Title Arrow 6">
  <p:cSld name="3_Section Title Arrow 6">
    <p:bg>
      <p:bgPr>
        <a:solidFill>
          <a:schemeClr val="accent2"/>
        </a:solidFill>
        <a:effectLst/>
      </p:bgPr>
    </p:bg>
    <p:spTree>
      <p:nvGrpSpPr>
        <p:cNvPr id="1" name="Shape 1632"/>
        <p:cNvGrpSpPr/>
        <p:nvPr/>
      </p:nvGrpSpPr>
      <p:grpSpPr>
        <a:xfrm>
          <a:off x="0" y="0"/>
          <a:ext cx="0" cy="0"/>
          <a:chOff x="0" y="0"/>
          <a:chExt cx="0" cy="0"/>
        </a:xfrm>
      </p:grpSpPr>
      <p:sp>
        <p:nvSpPr>
          <p:cNvPr id="1633" name="Google Shape;1633;gf31fb77f8f_0_2012"/>
          <p:cNvSpPr/>
          <p:nvPr/>
        </p:nvSpPr>
        <p:spPr>
          <a:xfrm>
            <a:off x="123825" y="98998"/>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34" name="Google Shape;1634;gf31fb77f8f_0_2012"/>
          <p:cNvSpPr txBox="1">
            <a:spLocks noGrp="1"/>
          </p:cNvSpPr>
          <p:nvPr>
            <p:ph type="title"/>
          </p:nvPr>
        </p:nvSpPr>
        <p:spPr>
          <a:xfrm>
            <a:off x="5019675" y="445091"/>
            <a:ext cx="5782500" cy="7179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FEE7A9"/>
              </a:buClr>
              <a:buSzPts val="3200"/>
              <a:buFont typeface="DM Sans Medium"/>
              <a:buNone/>
              <a:defRPr sz="3200" b="1" i="0">
                <a:solidFill>
                  <a:srgbClr val="FEE7A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35" name="Google Shape;1635;gf31fb77f8f_0_2012"/>
          <p:cNvGrpSpPr/>
          <p:nvPr/>
        </p:nvGrpSpPr>
        <p:grpSpPr>
          <a:xfrm>
            <a:off x="-3" y="4477885"/>
            <a:ext cx="12191788" cy="2367643"/>
            <a:chOff x="228600" y="309"/>
            <a:chExt cx="14173200" cy="5028978"/>
          </a:xfrm>
        </p:grpSpPr>
        <p:sp>
          <p:nvSpPr>
            <p:cNvPr id="1636" name="Google Shape;1636;gf31fb77f8f_0_2012"/>
            <p:cNvSpPr/>
            <p:nvPr/>
          </p:nvSpPr>
          <p:spPr>
            <a:xfrm>
              <a:off x="228600" y="4880187"/>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37" name="Google Shape;1637;gf31fb77f8f_0_2012"/>
            <p:cNvSpPr/>
            <p:nvPr/>
          </p:nvSpPr>
          <p:spPr>
            <a:xfrm>
              <a:off x="228600" y="4689651"/>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38" name="Google Shape;1638;gf31fb77f8f_0_2012"/>
            <p:cNvSpPr/>
            <p:nvPr/>
          </p:nvSpPr>
          <p:spPr>
            <a:xfrm>
              <a:off x="228600" y="4495624"/>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39" name="Google Shape;1639;gf31fb77f8f_0_2012"/>
            <p:cNvSpPr/>
            <p:nvPr/>
          </p:nvSpPr>
          <p:spPr>
            <a:xfrm>
              <a:off x="228600" y="4305476"/>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0" name="Google Shape;1640;gf31fb77f8f_0_2012"/>
            <p:cNvSpPr/>
            <p:nvPr/>
          </p:nvSpPr>
          <p:spPr>
            <a:xfrm>
              <a:off x="228600" y="4111449"/>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1" name="Google Shape;1641;gf31fb77f8f_0_2012"/>
            <p:cNvSpPr/>
            <p:nvPr/>
          </p:nvSpPr>
          <p:spPr>
            <a:xfrm>
              <a:off x="228600" y="3913540"/>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2" name="Google Shape;1642;gf31fb77f8f_0_2012"/>
            <p:cNvSpPr/>
            <p:nvPr/>
          </p:nvSpPr>
          <p:spPr>
            <a:xfrm>
              <a:off x="228600" y="3713692"/>
              <a:ext cx="14173200" cy="396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3" name="Google Shape;1643;gf31fb77f8f_0_2012"/>
            <p:cNvSpPr/>
            <p:nvPr/>
          </p:nvSpPr>
          <p:spPr>
            <a:xfrm rot="10800000">
              <a:off x="228600" y="2437833"/>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4" name="Google Shape;1644;gf31fb77f8f_0_2012"/>
            <p:cNvSpPr/>
            <p:nvPr/>
          </p:nvSpPr>
          <p:spPr>
            <a:xfrm rot="10800000">
              <a:off x="228600" y="2648469"/>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5" name="Google Shape;1645;gf31fb77f8f_0_2012"/>
            <p:cNvSpPr/>
            <p:nvPr/>
          </p:nvSpPr>
          <p:spPr>
            <a:xfrm rot="10800000">
              <a:off x="228600" y="2858096"/>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6" name="Google Shape;1646;gf31fb77f8f_0_2012"/>
            <p:cNvSpPr/>
            <p:nvPr/>
          </p:nvSpPr>
          <p:spPr>
            <a:xfrm rot="10800000">
              <a:off x="228600" y="3067444"/>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7" name="Google Shape;1647;gf31fb77f8f_0_2012"/>
            <p:cNvSpPr/>
            <p:nvPr/>
          </p:nvSpPr>
          <p:spPr>
            <a:xfrm rot="10800000">
              <a:off x="228600" y="3280971"/>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8" name="Google Shape;1648;gf31fb77f8f_0_2012"/>
            <p:cNvSpPr/>
            <p:nvPr/>
          </p:nvSpPr>
          <p:spPr>
            <a:xfrm rot="10800000">
              <a:off x="228600" y="3496280"/>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9" name="Google Shape;1649;gf31fb77f8f_0_2012"/>
            <p:cNvSpPr/>
            <p:nvPr/>
          </p:nvSpPr>
          <p:spPr>
            <a:xfrm>
              <a:off x="228600" y="2249247"/>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0" name="Google Shape;1650;gf31fb77f8f_0_2012"/>
            <p:cNvSpPr/>
            <p:nvPr/>
          </p:nvSpPr>
          <p:spPr>
            <a:xfrm>
              <a:off x="228600" y="2055219"/>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1" name="Google Shape;1651;gf31fb77f8f_0_2012"/>
            <p:cNvSpPr/>
            <p:nvPr/>
          </p:nvSpPr>
          <p:spPr>
            <a:xfrm>
              <a:off x="228600" y="1865072"/>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2" name="Google Shape;1652;gf31fb77f8f_0_2012"/>
            <p:cNvSpPr/>
            <p:nvPr/>
          </p:nvSpPr>
          <p:spPr>
            <a:xfrm>
              <a:off x="228600" y="1671044"/>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3" name="Google Shape;1653;gf31fb77f8f_0_2012"/>
            <p:cNvSpPr/>
            <p:nvPr/>
          </p:nvSpPr>
          <p:spPr>
            <a:xfrm>
              <a:off x="228600" y="1473135"/>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4" name="Google Shape;1654;gf31fb77f8f_0_2012"/>
            <p:cNvSpPr/>
            <p:nvPr/>
          </p:nvSpPr>
          <p:spPr>
            <a:xfrm>
              <a:off x="228600" y="1273287"/>
              <a:ext cx="14173200" cy="396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5" name="Google Shape;1655;gf31fb77f8f_0_2012"/>
            <p:cNvSpPr/>
            <p:nvPr/>
          </p:nvSpPr>
          <p:spPr>
            <a:xfrm rot="10800000">
              <a:off x="228600" y="309"/>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6" name="Google Shape;1656;gf31fb77f8f_0_2012"/>
            <p:cNvSpPr/>
            <p:nvPr/>
          </p:nvSpPr>
          <p:spPr>
            <a:xfrm rot="10800000">
              <a:off x="228600" y="210945"/>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7" name="Google Shape;1657;gf31fb77f8f_0_2012"/>
            <p:cNvSpPr/>
            <p:nvPr/>
          </p:nvSpPr>
          <p:spPr>
            <a:xfrm rot="10800000">
              <a:off x="228600" y="420572"/>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8" name="Google Shape;1658;gf31fb77f8f_0_2012"/>
            <p:cNvSpPr/>
            <p:nvPr/>
          </p:nvSpPr>
          <p:spPr>
            <a:xfrm rot="10800000">
              <a:off x="228600" y="629920"/>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9" name="Google Shape;1659;gf31fb77f8f_0_2012"/>
            <p:cNvSpPr/>
            <p:nvPr/>
          </p:nvSpPr>
          <p:spPr>
            <a:xfrm rot="10800000">
              <a:off x="228600" y="843448"/>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60" name="Google Shape;1660;gf31fb77f8f_0_2012"/>
            <p:cNvSpPr/>
            <p:nvPr/>
          </p:nvSpPr>
          <p:spPr>
            <a:xfrm rot="10800000">
              <a:off x="228600" y="1058756"/>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661" name="Google Shape;1661;gf31fb77f8f_0_2012"/>
          <p:cNvSpPr/>
          <p:nvPr/>
        </p:nvSpPr>
        <p:spPr>
          <a:xfrm rot="-8100000">
            <a:off x="334056" y="1733008"/>
            <a:ext cx="3590123" cy="3590123"/>
          </a:xfrm>
          <a:prstGeom prst="corner">
            <a:avLst>
              <a:gd name="adj1" fmla="val 20121"/>
              <a:gd name="adj2" fmla="val 20273"/>
            </a:avLst>
          </a:prstGeom>
          <a:solidFill>
            <a:srgbClr val="FEE7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662" name="Google Shape;1662;gf31fb77f8f_0_2012"/>
          <p:cNvSpPr txBox="1"/>
          <p:nvPr/>
        </p:nvSpPr>
        <p:spPr>
          <a:xfrm>
            <a:off x="5019675" y="1162850"/>
            <a:ext cx="6213900" cy="32700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rgbClr val="303030"/>
              </a:buClr>
              <a:buSzPts val="2800"/>
              <a:buFont typeface="DM Sans Medium"/>
              <a:buNone/>
            </a:pPr>
            <a:r>
              <a:rPr lang="en-US" sz="2800" b="0" i="0" u="none" strike="noStrike" cap="none">
                <a:solidFill>
                  <a:srgbClr val="303030"/>
                </a:solidFill>
                <a:latin typeface="DM Sans Medium"/>
                <a:ea typeface="DM Sans Medium"/>
                <a:cs typeface="DM Sans Medium"/>
                <a:sym typeface="DM Sans Medium"/>
              </a:rPr>
              <a:t>Click to edit section title </a:t>
            </a:r>
            <a:br>
              <a:rPr lang="en-US" sz="2800" b="0" i="0" u="none" strike="noStrike" cap="none">
                <a:solidFill>
                  <a:srgbClr val="303030"/>
                </a:solidFill>
                <a:latin typeface="DM Sans Medium"/>
                <a:ea typeface="DM Sans Medium"/>
                <a:cs typeface="DM Sans Medium"/>
                <a:sym typeface="DM Sans Medium"/>
              </a:rPr>
            </a:br>
            <a:r>
              <a:rPr lang="en-US" sz="2800" b="0" i="0" u="none" strike="noStrike" cap="none">
                <a:solidFill>
                  <a:srgbClr val="303030"/>
                </a:solidFill>
                <a:latin typeface="DM Sans Medium"/>
                <a:ea typeface="DM Sans Medium"/>
                <a:cs typeface="DM Sans Medium"/>
                <a:sym typeface="DM Sans Medium"/>
              </a:rPr>
              <a:t>(Option A)</a:t>
            </a:r>
            <a:endParaRPr sz="2800" b="0" i="0" u="none" strike="noStrike" cap="none">
              <a:solidFill>
                <a:srgbClr val="303030"/>
              </a:solidFill>
              <a:latin typeface="DM Sans Medium"/>
              <a:ea typeface="DM Sans Medium"/>
              <a:cs typeface="DM Sans Medium"/>
              <a:sym typeface="DM Sans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Title Arrow 3">
  <p:cSld name="Section Title Arrow 3">
    <p:spTree>
      <p:nvGrpSpPr>
        <p:cNvPr id="1" name="Shape 1663"/>
        <p:cNvGrpSpPr/>
        <p:nvPr/>
      </p:nvGrpSpPr>
      <p:grpSpPr>
        <a:xfrm>
          <a:off x="0" y="0"/>
          <a:ext cx="0" cy="0"/>
          <a:chOff x="0" y="0"/>
          <a:chExt cx="0" cy="0"/>
        </a:xfrm>
      </p:grpSpPr>
      <p:sp>
        <p:nvSpPr>
          <p:cNvPr id="1664" name="Google Shape;1664;gf31fb77f8f_0_2043"/>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65" name="Google Shape;1665;gf31fb77f8f_0_2043"/>
          <p:cNvSpPr txBox="1">
            <a:spLocks noGrp="1"/>
          </p:cNvSpPr>
          <p:nvPr>
            <p:ph type="title"/>
          </p:nvPr>
        </p:nvSpPr>
        <p:spPr>
          <a:xfrm>
            <a:off x="5019675" y="1072592"/>
            <a:ext cx="6200700" cy="3330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2"/>
              </a:buClr>
              <a:buSzPts val="3000"/>
              <a:buFont typeface="DM Sans Medium"/>
              <a:buNone/>
              <a:defRPr sz="3000" b="0" i="0">
                <a:solidFill>
                  <a:schemeClr val="dk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66" name="Google Shape;1666;gf31fb77f8f_0_2043"/>
          <p:cNvGrpSpPr/>
          <p:nvPr/>
        </p:nvGrpSpPr>
        <p:grpSpPr>
          <a:xfrm>
            <a:off x="-3" y="4477885"/>
            <a:ext cx="12191788" cy="2367643"/>
            <a:chOff x="228600" y="309"/>
            <a:chExt cx="14173200" cy="5028978"/>
          </a:xfrm>
        </p:grpSpPr>
        <p:sp>
          <p:nvSpPr>
            <p:cNvPr id="1667" name="Google Shape;1667;gf31fb77f8f_0_2043"/>
            <p:cNvSpPr/>
            <p:nvPr/>
          </p:nvSpPr>
          <p:spPr>
            <a:xfrm>
              <a:off x="228600" y="4880187"/>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68" name="Google Shape;1668;gf31fb77f8f_0_2043"/>
            <p:cNvSpPr/>
            <p:nvPr/>
          </p:nvSpPr>
          <p:spPr>
            <a:xfrm>
              <a:off x="228600" y="4689651"/>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69" name="Google Shape;1669;gf31fb77f8f_0_2043"/>
            <p:cNvSpPr/>
            <p:nvPr/>
          </p:nvSpPr>
          <p:spPr>
            <a:xfrm>
              <a:off x="228600" y="4495624"/>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0" name="Google Shape;1670;gf31fb77f8f_0_2043"/>
            <p:cNvSpPr/>
            <p:nvPr/>
          </p:nvSpPr>
          <p:spPr>
            <a:xfrm>
              <a:off x="228600" y="4305476"/>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1" name="Google Shape;1671;gf31fb77f8f_0_2043"/>
            <p:cNvSpPr/>
            <p:nvPr/>
          </p:nvSpPr>
          <p:spPr>
            <a:xfrm>
              <a:off x="228600" y="4111449"/>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2" name="Google Shape;1672;gf31fb77f8f_0_2043"/>
            <p:cNvSpPr/>
            <p:nvPr/>
          </p:nvSpPr>
          <p:spPr>
            <a:xfrm>
              <a:off x="228600" y="3913540"/>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3" name="Google Shape;1673;gf31fb77f8f_0_2043"/>
            <p:cNvSpPr/>
            <p:nvPr/>
          </p:nvSpPr>
          <p:spPr>
            <a:xfrm>
              <a:off x="228600" y="3713692"/>
              <a:ext cx="14173200" cy="396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4" name="Google Shape;1674;gf31fb77f8f_0_2043"/>
            <p:cNvSpPr/>
            <p:nvPr/>
          </p:nvSpPr>
          <p:spPr>
            <a:xfrm rot="10800000">
              <a:off x="228600" y="2437833"/>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5" name="Google Shape;1675;gf31fb77f8f_0_2043"/>
            <p:cNvSpPr/>
            <p:nvPr/>
          </p:nvSpPr>
          <p:spPr>
            <a:xfrm rot="10800000">
              <a:off x="228600" y="2648469"/>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6" name="Google Shape;1676;gf31fb77f8f_0_2043"/>
            <p:cNvSpPr/>
            <p:nvPr/>
          </p:nvSpPr>
          <p:spPr>
            <a:xfrm rot="10800000">
              <a:off x="228600" y="2858096"/>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7" name="Google Shape;1677;gf31fb77f8f_0_2043"/>
            <p:cNvSpPr/>
            <p:nvPr/>
          </p:nvSpPr>
          <p:spPr>
            <a:xfrm rot="10800000">
              <a:off x="228600" y="3067444"/>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8" name="Google Shape;1678;gf31fb77f8f_0_2043"/>
            <p:cNvSpPr/>
            <p:nvPr/>
          </p:nvSpPr>
          <p:spPr>
            <a:xfrm rot="10800000">
              <a:off x="228600" y="3280971"/>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9" name="Google Shape;1679;gf31fb77f8f_0_2043"/>
            <p:cNvSpPr/>
            <p:nvPr/>
          </p:nvSpPr>
          <p:spPr>
            <a:xfrm rot="10800000">
              <a:off x="228600" y="3496280"/>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0" name="Google Shape;1680;gf31fb77f8f_0_2043"/>
            <p:cNvSpPr/>
            <p:nvPr/>
          </p:nvSpPr>
          <p:spPr>
            <a:xfrm>
              <a:off x="228600" y="2249247"/>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1" name="Google Shape;1681;gf31fb77f8f_0_2043"/>
            <p:cNvSpPr/>
            <p:nvPr/>
          </p:nvSpPr>
          <p:spPr>
            <a:xfrm>
              <a:off x="228600" y="2055219"/>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2" name="Google Shape;1682;gf31fb77f8f_0_2043"/>
            <p:cNvSpPr/>
            <p:nvPr/>
          </p:nvSpPr>
          <p:spPr>
            <a:xfrm>
              <a:off x="228600" y="1865072"/>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3" name="Google Shape;1683;gf31fb77f8f_0_2043"/>
            <p:cNvSpPr/>
            <p:nvPr/>
          </p:nvSpPr>
          <p:spPr>
            <a:xfrm>
              <a:off x="228600" y="1671044"/>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4" name="Google Shape;1684;gf31fb77f8f_0_2043"/>
            <p:cNvSpPr/>
            <p:nvPr/>
          </p:nvSpPr>
          <p:spPr>
            <a:xfrm>
              <a:off x="228600" y="1473135"/>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5" name="Google Shape;1685;gf31fb77f8f_0_2043"/>
            <p:cNvSpPr/>
            <p:nvPr/>
          </p:nvSpPr>
          <p:spPr>
            <a:xfrm>
              <a:off x="228600" y="1273287"/>
              <a:ext cx="14173200" cy="396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6" name="Google Shape;1686;gf31fb77f8f_0_2043"/>
            <p:cNvSpPr/>
            <p:nvPr/>
          </p:nvSpPr>
          <p:spPr>
            <a:xfrm rot="10800000">
              <a:off x="228600" y="309"/>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7" name="Google Shape;1687;gf31fb77f8f_0_2043"/>
            <p:cNvSpPr/>
            <p:nvPr/>
          </p:nvSpPr>
          <p:spPr>
            <a:xfrm rot="10800000">
              <a:off x="228600" y="210945"/>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8" name="Google Shape;1688;gf31fb77f8f_0_2043"/>
            <p:cNvSpPr/>
            <p:nvPr/>
          </p:nvSpPr>
          <p:spPr>
            <a:xfrm rot="10800000">
              <a:off x="228600" y="420572"/>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9" name="Google Shape;1689;gf31fb77f8f_0_2043"/>
            <p:cNvSpPr/>
            <p:nvPr/>
          </p:nvSpPr>
          <p:spPr>
            <a:xfrm rot="10800000">
              <a:off x="228600" y="629920"/>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90" name="Google Shape;1690;gf31fb77f8f_0_2043"/>
            <p:cNvSpPr/>
            <p:nvPr/>
          </p:nvSpPr>
          <p:spPr>
            <a:xfrm rot="10800000">
              <a:off x="228600" y="843448"/>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91" name="Google Shape;1691;gf31fb77f8f_0_2043"/>
            <p:cNvSpPr/>
            <p:nvPr/>
          </p:nvSpPr>
          <p:spPr>
            <a:xfrm rot="10800000">
              <a:off x="228600" y="1058756"/>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692" name="Google Shape;1692;gf31fb77f8f_0_2043"/>
          <p:cNvSpPr/>
          <p:nvPr/>
        </p:nvSpPr>
        <p:spPr>
          <a:xfrm rot="-8100000">
            <a:off x="334056" y="1733008"/>
            <a:ext cx="3590123" cy="3590123"/>
          </a:xfrm>
          <a:prstGeom prst="corner">
            <a:avLst>
              <a:gd name="adj1" fmla="val 20121"/>
              <a:gd name="adj2" fmla="val 20273"/>
            </a:avLst>
          </a:prstGeom>
          <a:solidFill>
            <a:srgbClr val="5F61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693" name="Google Shape;1693;gf31fb77f8f_0_2043"/>
          <p:cNvSpPr txBox="1"/>
          <p:nvPr/>
        </p:nvSpPr>
        <p:spPr>
          <a:xfrm>
            <a:off x="5019675" y="445091"/>
            <a:ext cx="5782500" cy="7179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chemeClr val="dk1"/>
              </a:buClr>
              <a:buSzPts val="3200"/>
              <a:buFont typeface="DM Sans Medium"/>
              <a:buNone/>
            </a:pPr>
            <a:r>
              <a:rPr lang="en-US" sz="3200" b="1" i="0" u="none" strike="noStrike" cap="none">
                <a:solidFill>
                  <a:schemeClr val="dk1"/>
                </a:solidFill>
                <a:latin typeface="DM Sans Medium"/>
                <a:ea typeface="DM Sans Medium"/>
                <a:cs typeface="DM Sans Medium"/>
                <a:sym typeface="DM Sans Medium"/>
              </a:rPr>
              <a:t>Introduction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Arrow 7">
  <p:cSld name="Section Title Arrow 7">
    <p:bg>
      <p:bgPr>
        <a:solidFill>
          <a:srgbClr val="BFBFBF"/>
        </a:solidFill>
        <a:effectLst/>
      </p:bgPr>
    </p:bg>
    <p:spTree>
      <p:nvGrpSpPr>
        <p:cNvPr id="1" name="Shape 1694"/>
        <p:cNvGrpSpPr/>
        <p:nvPr/>
      </p:nvGrpSpPr>
      <p:grpSpPr>
        <a:xfrm>
          <a:off x="0" y="0"/>
          <a:ext cx="0" cy="0"/>
          <a:chOff x="0" y="0"/>
          <a:chExt cx="0" cy="0"/>
        </a:xfrm>
      </p:grpSpPr>
      <p:sp>
        <p:nvSpPr>
          <p:cNvPr id="1695" name="Google Shape;1695;gf31fb77f8f_0_2074"/>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96" name="Google Shape;1696;gf31fb77f8f_0_2074"/>
          <p:cNvSpPr txBox="1">
            <a:spLocks noGrp="1"/>
          </p:cNvSpPr>
          <p:nvPr>
            <p:ph type="title"/>
          </p:nvPr>
        </p:nvSpPr>
        <p:spPr>
          <a:xfrm>
            <a:off x="5019673" y="990600"/>
            <a:ext cx="6877200" cy="34173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3F4042"/>
              </a:buClr>
              <a:buSzPts val="3000"/>
              <a:buFont typeface="DM Sans Medium"/>
              <a:buNone/>
              <a:defRPr sz="3000" b="0" i="0">
                <a:solidFill>
                  <a:srgbClr val="3F404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97" name="Google Shape;1697;gf31fb77f8f_0_2074"/>
          <p:cNvGrpSpPr/>
          <p:nvPr/>
        </p:nvGrpSpPr>
        <p:grpSpPr>
          <a:xfrm>
            <a:off x="-3" y="4477885"/>
            <a:ext cx="12191788" cy="2367643"/>
            <a:chOff x="228600" y="309"/>
            <a:chExt cx="14173200" cy="5028978"/>
          </a:xfrm>
        </p:grpSpPr>
        <p:sp>
          <p:nvSpPr>
            <p:cNvPr id="1698" name="Google Shape;1698;gf31fb77f8f_0_2074"/>
            <p:cNvSpPr/>
            <p:nvPr/>
          </p:nvSpPr>
          <p:spPr>
            <a:xfrm>
              <a:off x="228600" y="4880187"/>
              <a:ext cx="14173200" cy="1491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99" name="Google Shape;1699;gf31fb77f8f_0_2074"/>
            <p:cNvSpPr/>
            <p:nvPr/>
          </p:nvSpPr>
          <p:spPr>
            <a:xfrm>
              <a:off x="228600" y="4689651"/>
              <a:ext cx="14173200" cy="1290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0" name="Google Shape;1700;gf31fb77f8f_0_2074"/>
            <p:cNvSpPr/>
            <p:nvPr/>
          </p:nvSpPr>
          <p:spPr>
            <a:xfrm>
              <a:off x="228600" y="4495624"/>
              <a:ext cx="14173200" cy="1134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1" name="Google Shape;1701;gf31fb77f8f_0_2074"/>
            <p:cNvSpPr/>
            <p:nvPr/>
          </p:nvSpPr>
          <p:spPr>
            <a:xfrm>
              <a:off x="228600" y="4305476"/>
              <a:ext cx="14173200" cy="942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2" name="Google Shape;1702;gf31fb77f8f_0_2074"/>
            <p:cNvSpPr/>
            <p:nvPr/>
          </p:nvSpPr>
          <p:spPr>
            <a:xfrm>
              <a:off x="228600" y="4111449"/>
              <a:ext cx="14173200" cy="747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3" name="Google Shape;1703;gf31fb77f8f_0_2074"/>
            <p:cNvSpPr/>
            <p:nvPr/>
          </p:nvSpPr>
          <p:spPr>
            <a:xfrm>
              <a:off x="228600" y="3913540"/>
              <a:ext cx="14173200" cy="573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4" name="Google Shape;1704;gf31fb77f8f_0_2074"/>
            <p:cNvSpPr/>
            <p:nvPr/>
          </p:nvSpPr>
          <p:spPr>
            <a:xfrm>
              <a:off x="228600" y="3713692"/>
              <a:ext cx="14173200" cy="396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5" name="Google Shape;1705;gf31fb77f8f_0_2074"/>
            <p:cNvSpPr/>
            <p:nvPr/>
          </p:nvSpPr>
          <p:spPr>
            <a:xfrm rot="10800000">
              <a:off x="228600" y="2437833"/>
              <a:ext cx="14173200" cy="1491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6" name="Google Shape;1706;gf31fb77f8f_0_2074"/>
            <p:cNvSpPr/>
            <p:nvPr/>
          </p:nvSpPr>
          <p:spPr>
            <a:xfrm rot="10800000">
              <a:off x="228600" y="2648469"/>
              <a:ext cx="14173200" cy="1290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7" name="Google Shape;1707;gf31fb77f8f_0_2074"/>
            <p:cNvSpPr/>
            <p:nvPr/>
          </p:nvSpPr>
          <p:spPr>
            <a:xfrm rot="10800000">
              <a:off x="228600" y="2858096"/>
              <a:ext cx="14173200" cy="1134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8" name="Google Shape;1708;gf31fb77f8f_0_2074"/>
            <p:cNvSpPr/>
            <p:nvPr/>
          </p:nvSpPr>
          <p:spPr>
            <a:xfrm rot="10800000">
              <a:off x="228600" y="3067444"/>
              <a:ext cx="14173200" cy="942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9" name="Google Shape;1709;gf31fb77f8f_0_2074"/>
            <p:cNvSpPr/>
            <p:nvPr/>
          </p:nvSpPr>
          <p:spPr>
            <a:xfrm rot="10800000">
              <a:off x="228600" y="3280971"/>
              <a:ext cx="14173200" cy="747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0" name="Google Shape;1710;gf31fb77f8f_0_2074"/>
            <p:cNvSpPr/>
            <p:nvPr/>
          </p:nvSpPr>
          <p:spPr>
            <a:xfrm rot="10800000">
              <a:off x="228600" y="3496280"/>
              <a:ext cx="14173200" cy="573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1" name="Google Shape;1711;gf31fb77f8f_0_2074"/>
            <p:cNvSpPr/>
            <p:nvPr/>
          </p:nvSpPr>
          <p:spPr>
            <a:xfrm>
              <a:off x="228600" y="2249247"/>
              <a:ext cx="14173200" cy="1290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2" name="Google Shape;1712;gf31fb77f8f_0_2074"/>
            <p:cNvSpPr/>
            <p:nvPr/>
          </p:nvSpPr>
          <p:spPr>
            <a:xfrm>
              <a:off x="228600" y="2055219"/>
              <a:ext cx="14173200" cy="1134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3" name="Google Shape;1713;gf31fb77f8f_0_2074"/>
            <p:cNvSpPr/>
            <p:nvPr/>
          </p:nvSpPr>
          <p:spPr>
            <a:xfrm>
              <a:off x="228600" y="1865072"/>
              <a:ext cx="14173200" cy="942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4" name="Google Shape;1714;gf31fb77f8f_0_2074"/>
            <p:cNvSpPr/>
            <p:nvPr/>
          </p:nvSpPr>
          <p:spPr>
            <a:xfrm>
              <a:off x="228600" y="1671044"/>
              <a:ext cx="14173200" cy="747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5" name="Google Shape;1715;gf31fb77f8f_0_2074"/>
            <p:cNvSpPr/>
            <p:nvPr/>
          </p:nvSpPr>
          <p:spPr>
            <a:xfrm>
              <a:off x="228600" y="1473135"/>
              <a:ext cx="14173200" cy="573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6" name="Google Shape;1716;gf31fb77f8f_0_2074"/>
            <p:cNvSpPr/>
            <p:nvPr/>
          </p:nvSpPr>
          <p:spPr>
            <a:xfrm>
              <a:off x="228600" y="1273287"/>
              <a:ext cx="14173200" cy="396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7" name="Google Shape;1717;gf31fb77f8f_0_2074"/>
            <p:cNvSpPr/>
            <p:nvPr/>
          </p:nvSpPr>
          <p:spPr>
            <a:xfrm rot="10800000">
              <a:off x="228600" y="309"/>
              <a:ext cx="14173200" cy="1491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8" name="Google Shape;1718;gf31fb77f8f_0_2074"/>
            <p:cNvSpPr/>
            <p:nvPr/>
          </p:nvSpPr>
          <p:spPr>
            <a:xfrm rot="10800000">
              <a:off x="228600" y="210945"/>
              <a:ext cx="14173200" cy="1290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9" name="Google Shape;1719;gf31fb77f8f_0_2074"/>
            <p:cNvSpPr/>
            <p:nvPr/>
          </p:nvSpPr>
          <p:spPr>
            <a:xfrm rot="10800000">
              <a:off x="228600" y="420572"/>
              <a:ext cx="14173200" cy="1134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20" name="Google Shape;1720;gf31fb77f8f_0_2074"/>
            <p:cNvSpPr/>
            <p:nvPr/>
          </p:nvSpPr>
          <p:spPr>
            <a:xfrm rot="10800000">
              <a:off x="228600" y="629920"/>
              <a:ext cx="14173200" cy="942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21" name="Google Shape;1721;gf31fb77f8f_0_2074"/>
            <p:cNvSpPr/>
            <p:nvPr/>
          </p:nvSpPr>
          <p:spPr>
            <a:xfrm rot="10800000">
              <a:off x="228600" y="843448"/>
              <a:ext cx="14173200" cy="747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22" name="Google Shape;1722;gf31fb77f8f_0_2074"/>
            <p:cNvSpPr/>
            <p:nvPr/>
          </p:nvSpPr>
          <p:spPr>
            <a:xfrm rot="10800000">
              <a:off x="228600" y="1058756"/>
              <a:ext cx="14173200" cy="573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723" name="Google Shape;1723;gf31fb77f8f_0_2074"/>
          <p:cNvSpPr/>
          <p:nvPr/>
        </p:nvSpPr>
        <p:spPr>
          <a:xfrm rot="-8100000">
            <a:off x="334056" y="1733008"/>
            <a:ext cx="3590123" cy="3590123"/>
          </a:xfrm>
          <a:prstGeom prst="corner">
            <a:avLst>
              <a:gd name="adj1" fmla="val 20121"/>
              <a:gd name="adj2" fmla="val 20273"/>
            </a:avLst>
          </a:prstGeom>
          <a:solidFill>
            <a:srgbClr val="D6D7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24" name="Google Shape;1724;gf31fb77f8f_0_2074"/>
          <p:cNvSpPr txBox="1"/>
          <p:nvPr/>
        </p:nvSpPr>
        <p:spPr>
          <a:xfrm>
            <a:off x="5019675" y="445091"/>
            <a:ext cx="5782500" cy="7179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rgbClr val="D8D8D8"/>
              </a:buClr>
              <a:buSzPts val="3200"/>
              <a:buFont typeface="DM Sans Medium"/>
              <a:buNone/>
            </a:pPr>
            <a:r>
              <a:rPr lang="en-US" sz="3200" b="1" i="0" u="none" strike="noStrike" cap="none">
                <a:solidFill>
                  <a:srgbClr val="D8D8D8"/>
                </a:solidFill>
                <a:latin typeface="DM Sans Medium"/>
                <a:ea typeface="DM Sans Medium"/>
                <a:cs typeface="DM Sans Medium"/>
                <a:sym typeface="DM Sans Medium"/>
              </a:rPr>
              <a:t>Introduction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Title Stripes 2">
  <p:cSld name="Section Title Stripes 2">
    <p:spTree>
      <p:nvGrpSpPr>
        <p:cNvPr id="1" name="Shape 1725"/>
        <p:cNvGrpSpPr/>
        <p:nvPr/>
      </p:nvGrpSpPr>
      <p:grpSpPr>
        <a:xfrm>
          <a:off x="0" y="0"/>
          <a:ext cx="0" cy="0"/>
          <a:chOff x="0" y="0"/>
          <a:chExt cx="0" cy="0"/>
        </a:xfrm>
      </p:grpSpPr>
      <p:sp>
        <p:nvSpPr>
          <p:cNvPr id="1726" name="Google Shape;1726;gf31fb77f8f_0_2105"/>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1727" name="Google Shape;1727;gf31fb77f8f_0_2105"/>
          <p:cNvGrpSpPr/>
          <p:nvPr/>
        </p:nvGrpSpPr>
        <p:grpSpPr>
          <a:xfrm>
            <a:off x="-2" y="211"/>
            <a:ext cx="12191788" cy="6858017"/>
            <a:chOff x="228600" y="309"/>
            <a:chExt cx="14173200" cy="5028978"/>
          </a:xfrm>
        </p:grpSpPr>
        <p:sp>
          <p:nvSpPr>
            <p:cNvPr id="1728" name="Google Shape;1728;gf31fb77f8f_0_2105"/>
            <p:cNvSpPr/>
            <p:nvPr/>
          </p:nvSpPr>
          <p:spPr>
            <a:xfrm>
              <a:off x="228600" y="4880187"/>
              <a:ext cx="14173200" cy="1491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29" name="Google Shape;1729;gf31fb77f8f_0_2105"/>
            <p:cNvSpPr/>
            <p:nvPr/>
          </p:nvSpPr>
          <p:spPr>
            <a:xfrm>
              <a:off x="228600" y="4689651"/>
              <a:ext cx="14173200" cy="1290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30" name="Google Shape;1730;gf31fb77f8f_0_2105"/>
            <p:cNvSpPr/>
            <p:nvPr/>
          </p:nvSpPr>
          <p:spPr>
            <a:xfrm>
              <a:off x="228600" y="4495624"/>
              <a:ext cx="14173200" cy="1134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31" name="Google Shape;1731;gf31fb77f8f_0_2105"/>
            <p:cNvSpPr/>
            <p:nvPr/>
          </p:nvSpPr>
          <p:spPr>
            <a:xfrm>
              <a:off x="228600" y="4305476"/>
              <a:ext cx="14173200" cy="942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32" name="Google Shape;1732;gf31fb77f8f_0_2105"/>
            <p:cNvSpPr/>
            <p:nvPr/>
          </p:nvSpPr>
          <p:spPr>
            <a:xfrm>
              <a:off x="228600" y="4111449"/>
              <a:ext cx="14173200" cy="747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33" name="Google Shape;1733;gf31fb77f8f_0_2105"/>
            <p:cNvSpPr/>
            <p:nvPr/>
          </p:nvSpPr>
          <p:spPr>
            <a:xfrm>
              <a:off x="228600" y="3913540"/>
              <a:ext cx="14173200" cy="573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34" name="Google Shape;1734;gf31fb77f8f_0_2105"/>
            <p:cNvSpPr/>
            <p:nvPr/>
          </p:nvSpPr>
          <p:spPr>
            <a:xfrm>
              <a:off x="228600" y="3713692"/>
              <a:ext cx="14173200" cy="396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35" name="Google Shape;1735;gf31fb77f8f_0_2105"/>
            <p:cNvSpPr/>
            <p:nvPr/>
          </p:nvSpPr>
          <p:spPr>
            <a:xfrm rot="10800000">
              <a:off x="228600" y="2437833"/>
              <a:ext cx="14173200" cy="1491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36" name="Google Shape;1736;gf31fb77f8f_0_2105"/>
            <p:cNvSpPr/>
            <p:nvPr/>
          </p:nvSpPr>
          <p:spPr>
            <a:xfrm rot="10800000">
              <a:off x="228600" y="2648469"/>
              <a:ext cx="14173200" cy="1290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37" name="Google Shape;1737;gf31fb77f8f_0_2105"/>
            <p:cNvSpPr/>
            <p:nvPr/>
          </p:nvSpPr>
          <p:spPr>
            <a:xfrm rot="10800000">
              <a:off x="228600" y="2858096"/>
              <a:ext cx="14173200" cy="1134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38" name="Google Shape;1738;gf31fb77f8f_0_2105"/>
            <p:cNvSpPr/>
            <p:nvPr/>
          </p:nvSpPr>
          <p:spPr>
            <a:xfrm rot="10800000">
              <a:off x="228600" y="3067444"/>
              <a:ext cx="14173200" cy="942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39" name="Google Shape;1739;gf31fb77f8f_0_2105"/>
            <p:cNvSpPr/>
            <p:nvPr/>
          </p:nvSpPr>
          <p:spPr>
            <a:xfrm rot="10800000">
              <a:off x="228600" y="3280971"/>
              <a:ext cx="14173200" cy="747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0" name="Google Shape;1740;gf31fb77f8f_0_2105"/>
            <p:cNvSpPr/>
            <p:nvPr/>
          </p:nvSpPr>
          <p:spPr>
            <a:xfrm rot="10800000">
              <a:off x="228600" y="3496280"/>
              <a:ext cx="14173200" cy="573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1" name="Google Shape;1741;gf31fb77f8f_0_2105"/>
            <p:cNvSpPr/>
            <p:nvPr/>
          </p:nvSpPr>
          <p:spPr>
            <a:xfrm>
              <a:off x="228600" y="2249247"/>
              <a:ext cx="14173200" cy="1290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2" name="Google Shape;1742;gf31fb77f8f_0_2105"/>
            <p:cNvSpPr/>
            <p:nvPr/>
          </p:nvSpPr>
          <p:spPr>
            <a:xfrm>
              <a:off x="228600" y="2055219"/>
              <a:ext cx="14173200" cy="1134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3" name="Google Shape;1743;gf31fb77f8f_0_2105"/>
            <p:cNvSpPr/>
            <p:nvPr/>
          </p:nvSpPr>
          <p:spPr>
            <a:xfrm>
              <a:off x="228600" y="1865072"/>
              <a:ext cx="14173200" cy="942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4" name="Google Shape;1744;gf31fb77f8f_0_2105"/>
            <p:cNvSpPr/>
            <p:nvPr/>
          </p:nvSpPr>
          <p:spPr>
            <a:xfrm>
              <a:off x="228600" y="1671044"/>
              <a:ext cx="14173200" cy="747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5" name="Google Shape;1745;gf31fb77f8f_0_2105"/>
            <p:cNvSpPr/>
            <p:nvPr/>
          </p:nvSpPr>
          <p:spPr>
            <a:xfrm>
              <a:off x="228600" y="1473135"/>
              <a:ext cx="14173200" cy="573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6" name="Google Shape;1746;gf31fb77f8f_0_2105"/>
            <p:cNvSpPr/>
            <p:nvPr/>
          </p:nvSpPr>
          <p:spPr>
            <a:xfrm>
              <a:off x="228600" y="1273287"/>
              <a:ext cx="14173200" cy="396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7" name="Google Shape;1747;gf31fb77f8f_0_2105"/>
            <p:cNvSpPr/>
            <p:nvPr/>
          </p:nvSpPr>
          <p:spPr>
            <a:xfrm rot="10800000">
              <a:off x="228600" y="309"/>
              <a:ext cx="14173200" cy="1491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8" name="Google Shape;1748;gf31fb77f8f_0_2105"/>
            <p:cNvSpPr/>
            <p:nvPr/>
          </p:nvSpPr>
          <p:spPr>
            <a:xfrm rot="10800000">
              <a:off x="228600" y="210945"/>
              <a:ext cx="14173200" cy="1290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9" name="Google Shape;1749;gf31fb77f8f_0_2105"/>
            <p:cNvSpPr/>
            <p:nvPr/>
          </p:nvSpPr>
          <p:spPr>
            <a:xfrm rot="10800000">
              <a:off x="228600" y="420572"/>
              <a:ext cx="14173200" cy="1134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50" name="Google Shape;1750;gf31fb77f8f_0_2105"/>
            <p:cNvSpPr/>
            <p:nvPr/>
          </p:nvSpPr>
          <p:spPr>
            <a:xfrm rot="10800000">
              <a:off x="228600" y="629920"/>
              <a:ext cx="14173200" cy="942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51" name="Google Shape;1751;gf31fb77f8f_0_2105"/>
            <p:cNvSpPr/>
            <p:nvPr/>
          </p:nvSpPr>
          <p:spPr>
            <a:xfrm rot="10800000">
              <a:off x="228600" y="843448"/>
              <a:ext cx="14173200" cy="747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52" name="Google Shape;1752;gf31fb77f8f_0_2105"/>
            <p:cNvSpPr/>
            <p:nvPr/>
          </p:nvSpPr>
          <p:spPr>
            <a:xfrm rot="10800000">
              <a:off x="228600" y="1058756"/>
              <a:ext cx="14173200" cy="573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753" name="Google Shape;1753;gf31fb77f8f_0_2105"/>
          <p:cNvSpPr txBox="1">
            <a:spLocks noGrp="1"/>
          </p:cNvSpPr>
          <p:nvPr>
            <p:ph type="title"/>
          </p:nvPr>
        </p:nvSpPr>
        <p:spPr>
          <a:xfrm>
            <a:off x="1410607" y="3015207"/>
            <a:ext cx="10287000" cy="13257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4000"/>
              <a:buFont typeface="DM Sans Medium"/>
              <a:buNone/>
              <a:defRPr sz="4000" b="0" i="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54" name="Google Shape;1754;gf31fb77f8f_0_2105"/>
          <p:cNvPicPr preferRelativeResize="0"/>
          <p:nvPr/>
        </p:nvPicPr>
        <p:blipFill rotWithShape="1">
          <a:blip r:embed="rId2">
            <a:alphaModFix/>
          </a:blip>
          <a:srcRect/>
          <a:stretch/>
        </p:blipFill>
        <p:spPr>
          <a:xfrm>
            <a:off x="328246" y="3521007"/>
            <a:ext cx="894751" cy="9111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Break Quote 1">
  <p:cSld name="Section Break Quote 1">
    <p:spTree>
      <p:nvGrpSpPr>
        <p:cNvPr id="1" name="Shape 1755"/>
        <p:cNvGrpSpPr/>
        <p:nvPr/>
      </p:nvGrpSpPr>
      <p:grpSpPr>
        <a:xfrm>
          <a:off x="0" y="0"/>
          <a:ext cx="0" cy="0"/>
          <a:chOff x="0" y="0"/>
          <a:chExt cx="0" cy="0"/>
        </a:xfrm>
      </p:grpSpPr>
      <p:sp>
        <p:nvSpPr>
          <p:cNvPr id="1756" name="Google Shape;1756;gf31fb77f8f_0_2135"/>
          <p:cNvSpPr txBox="1">
            <a:spLocks noGrp="1"/>
          </p:cNvSpPr>
          <p:nvPr>
            <p:ph type="title"/>
          </p:nvPr>
        </p:nvSpPr>
        <p:spPr>
          <a:xfrm>
            <a:off x="3487003" y="1428750"/>
            <a:ext cx="8359200" cy="4238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7" name="Google Shape;1757;gf31fb77f8f_0_2135"/>
          <p:cNvSpPr/>
          <p:nvPr/>
        </p:nvSpPr>
        <p:spPr>
          <a:xfrm rot="-8100000">
            <a:off x="588404" y="2507862"/>
            <a:ext cx="2080591" cy="2080591"/>
          </a:xfrm>
          <a:prstGeom prst="corner">
            <a:avLst>
              <a:gd name="adj1" fmla="val 20121"/>
              <a:gd name="adj2" fmla="val 20273"/>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58" name="Google Shape;1758;gf31fb77f8f_0_2135"/>
          <p:cNvSpPr txBox="1">
            <a:spLocks noGrp="1"/>
          </p:cNvSpPr>
          <p:nvPr>
            <p:ph type="sldNum" idx="12"/>
          </p:nvPr>
        </p:nvSpPr>
        <p:spPr>
          <a:xfrm>
            <a:off x="9526815" y="6349494"/>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Break Quote 3">
  <p:cSld name="Section Break Quote 3">
    <p:spTree>
      <p:nvGrpSpPr>
        <p:cNvPr id="1" name="Shape 1759"/>
        <p:cNvGrpSpPr/>
        <p:nvPr/>
      </p:nvGrpSpPr>
      <p:grpSpPr>
        <a:xfrm>
          <a:off x="0" y="0"/>
          <a:ext cx="0" cy="0"/>
          <a:chOff x="0" y="0"/>
          <a:chExt cx="0" cy="0"/>
        </a:xfrm>
      </p:grpSpPr>
      <p:sp>
        <p:nvSpPr>
          <p:cNvPr id="1760" name="Google Shape;1760;gf31fb77f8f_0_2139"/>
          <p:cNvSpPr/>
          <p:nvPr/>
        </p:nvSpPr>
        <p:spPr>
          <a:xfrm rot="-8100000">
            <a:off x="574758" y="2507860"/>
            <a:ext cx="2080591" cy="2080591"/>
          </a:xfrm>
          <a:prstGeom prst="corner">
            <a:avLst>
              <a:gd name="adj1" fmla="val 20121"/>
              <a:gd name="adj2" fmla="val 20273"/>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61" name="Google Shape;1761;gf31fb77f8f_0_2139"/>
          <p:cNvSpPr txBox="1">
            <a:spLocks noGrp="1"/>
          </p:cNvSpPr>
          <p:nvPr>
            <p:ph type="sldNum" idx="12"/>
          </p:nvPr>
        </p:nvSpPr>
        <p:spPr>
          <a:xfrm>
            <a:off x="9526815" y="6349494"/>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62" name="Google Shape;1762;gf31fb77f8f_0_2139"/>
          <p:cNvSpPr txBox="1">
            <a:spLocks noGrp="1"/>
          </p:cNvSpPr>
          <p:nvPr>
            <p:ph type="title"/>
          </p:nvPr>
        </p:nvSpPr>
        <p:spPr>
          <a:xfrm>
            <a:off x="3487003" y="1428750"/>
            <a:ext cx="8359200" cy="4238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Break Quote 4">
  <p:cSld name="Section Break Quote 4">
    <p:spTree>
      <p:nvGrpSpPr>
        <p:cNvPr id="1" name="Shape 1763"/>
        <p:cNvGrpSpPr/>
        <p:nvPr/>
      </p:nvGrpSpPr>
      <p:grpSpPr>
        <a:xfrm>
          <a:off x="0" y="0"/>
          <a:ext cx="0" cy="0"/>
          <a:chOff x="0" y="0"/>
          <a:chExt cx="0" cy="0"/>
        </a:xfrm>
      </p:grpSpPr>
      <p:sp>
        <p:nvSpPr>
          <p:cNvPr id="1764" name="Google Shape;1764;gf31fb77f8f_0_2143"/>
          <p:cNvSpPr/>
          <p:nvPr/>
        </p:nvSpPr>
        <p:spPr>
          <a:xfrm rot="-8100000">
            <a:off x="554284" y="2507860"/>
            <a:ext cx="2080591" cy="2080591"/>
          </a:xfrm>
          <a:prstGeom prst="corner">
            <a:avLst>
              <a:gd name="adj1" fmla="val 20121"/>
              <a:gd name="adj2" fmla="val 20273"/>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65" name="Google Shape;1765;gf31fb77f8f_0_2143"/>
          <p:cNvSpPr txBox="1">
            <a:spLocks noGrp="1"/>
          </p:cNvSpPr>
          <p:nvPr>
            <p:ph type="sldNum" idx="12"/>
          </p:nvPr>
        </p:nvSpPr>
        <p:spPr>
          <a:xfrm>
            <a:off x="9526815" y="6349494"/>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66" name="Google Shape;1766;gf31fb77f8f_0_2143"/>
          <p:cNvSpPr txBox="1">
            <a:spLocks noGrp="1"/>
          </p:cNvSpPr>
          <p:nvPr>
            <p:ph type="title"/>
          </p:nvPr>
        </p:nvSpPr>
        <p:spPr>
          <a:xfrm>
            <a:off x="3487003" y="1428750"/>
            <a:ext cx="8359200" cy="4238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Break Quote 5">
  <p:cSld name="Section Break Quote 5">
    <p:spTree>
      <p:nvGrpSpPr>
        <p:cNvPr id="1" name="Shape 1767"/>
        <p:cNvGrpSpPr/>
        <p:nvPr/>
      </p:nvGrpSpPr>
      <p:grpSpPr>
        <a:xfrm>
          <a:off x="0" y="0"/>
          <a:ext cx="0" cy="0"/>
          <a:chOff x="0" y="0"/>
          <a:chExt cx="0" cy="0"/>
        </a:xfrm>
      </p:grpSpPr>
      <p:sp>
        <p:nvSpPr>
          <p:cNvPr id="1768" name="Google Shape;1768;gf31fb77f8f_0_2147"/>
          <p:cNvSpPr/>
          <p:nvPr/>
        </p:nvSpPr>
        <p:spPr>
          <a:xfrm rot="-8100000">
            <a:off x="430997" y="2580549"/>
            <a:ext cx="2080591" cy="2080591"/>
          </a:xfrm>
          <a:prstGeom prst="corner">
            <a:avLst>
              <a:gd name="adj1" fmla="val 20121"/>
              <a:gd name="adj2" fmla="val 20273"/>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69" name="Google Shape;1769;gf31fb77f8f_0_2147"/>
          <p:cNvSpPr txBox="1">
            <a:spLocks noGrp="1"/>
          </p:cNvSpPr>
          <p:nvPr>
            <p:ph type="sldNum" idx="12"/>
          </p:nvPr>
        </p:nvSpPr>
        <p:spPr>
          <a:xfrm>
            <a:off x="9526815" y="6349494"/>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70" name="Google Shape;1770;gf31fb77f8f_0_2147"/>
          <p:cNvSpPr txBox="1">
            <a:spLocks noGrp="1"/>
          </p:cNvSpPr>
          <p:nvPr>
            <p:ph type="title"/>
          </p:nvPr>
        </p:nvSpPr>
        <p:spPr>
          <a:xfrm>
            <a:off x="3487003" y="1428750"/>
            <a:ext cx="8359200" cy="4238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Content Breaker Photo 1">
  <p:cSld name="1_Content Breaker Photo 1">
    <p:spTree>
      <p:nvGrpSpPr>
        <p:cNvPr id="1" name="Shape 1771"/>
        <p:cNvGrpSpPr/>
        <p:nvPr/>
      </p:nvGrpSpPr>
      <p:grpSpPr>
        <a:xfrm>
          <a:off x="0" y="0"/>
          <a:ext cx="0" cy="0"/>
          <a:chOff x="0" y="0"/>
          <a:chExt cx="0" cy="0"/>
        </a:xfrm>
      </p:grpSpPr>
      <p:sp>
        <p:nvSpPr>
          <p:cNvPr id="1772" name="Google Shape;1772;gf31fb77f8f_0_2151"/>
          <p:cNvSpPr txBox="1">
            <a:spLocks noGrp="1"/>
          </p:cNvSpPr>
          <p:nvPr>
            <p:ph type="title"/>
          </p:nvPr>
        </p:nvSpPr>
        <p:spPr>
          <a:xfrm>
            <a:off x="1210914" y="414085"/>
            <a:ext cx="10467000" cy="9345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accent3"/>
              </a:buClr>
              <a:buSzPts val="5000"/>
              <a:buFont typeface="DM Sans Medium"/>
              <a:buNone/>
              <a:defRPr sz="5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3" name="Google Shape;1773;gf31fb77f8f_0_2151"/>
          <p:cNvSpPr txBox="1">
            <a:spLocks noGrp="1"/>
          </p:cNvSpPr>
          <p:nvPr>
            <p:ph type="body" idx="1"/>
          </p:nvPr>
        </p:nvSpPr>
        <p:spPr>
          <a:xfrm>
            <a:off x="264231" y="1498315"/>
            <a:ext cx="11231700" cy="5097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74" name="Google Shape;1774;gf31fb77f8f_0_2151"/>
          <p:cNvCxnSpPr/>
          <p:nvPr/>
        </p:nvCxnSpPr>
        <p:spPr>
          <a:xfrm>
            <a:off x="485592" y="1449133"/>
            <a:ext cx="11231700" cy="0"/>
          </a:xfrm>
          <a:prstGeom prst="straightConnector1">
            <a:avLst/>
          </a:prstGeom>
          <a:noFill/>
          <a:ln w="9525" cap="flat" cmpd="sng">
            <a:solidFill>
              <a:srgbClr val="808285"/>
            </a:solidFill>
            <a:prstDash val="solid"/>
            <a:round/>
            <a:headEnd type="none" w="sm" len="sm"/>
            <a:tailEnd type="none" w="sm" len="sm"/>
          </a:ln>
        </p:spPr>
      </p:cxnSp>
      <p:grpSp>
        <p:nvGrpSpPr>
          <p:cNvPr id="1775" name="Google Shape;1775;gf31fb77f8f_0_2151"/>
          <p:cNvGrpSpPr/>
          <p:nvPr/>
        </p:nvGrpSpPr>
        <p:grpSpPr>
          <a:xfrm rot="10800000">
            <a:off x="616315" y="672906"/>
            <a:ext cx="566767" cy="575123"/>
            <a:chOff x="7550720" y="4020696"/>
            <a:chExt cx="1729002" cy="1754493"/>
          </a:xfrm>
        </p:grpSpPr>
        <p:sp>
          <p:nvSpPr>
            <p:cNvPr id="1776" name="Google Shape;1776;gf31fb77f8f_0_2151"/>
            <p:cNvSpPr/>
            <p:nvPr/>
          </p:nvSpPr>
          <p:spPr>
            <a:xfrm>
              <a:off x="7894622" y="4772476"/>
              <a:ext cx="1385100" cy="25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77" name="Google Shape;1777;gf31fb77f8f_0_2151"/>
            <p:cNvSpPr/>
            <p:nvPr/>
          </p:nvSpPr>
          <p:spPr>
            <a:xfrm rot="-2700000">
              <a:off x="7468585" y="4418940"/>
              <a:ext cx="1230790" cy="25201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78" name="Google Shape;1778;gf31fb77f8f_0_2151"/>
            <p:cNvSpPr/>
            <p:nvPr/>
          </p:nvSpPr>
          <p:spPr>
            <a:xfrm rot="2700000">
              <a:off x="7459575" y="5124933"/>
              <a:ext cx="1230790" cy="25201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pic>
        <p:nvPicPr>
          <p:cNvPr id="1779" name="Google Shape;1779;gf31fb77f8f_0_2151"/>
          <p:cNvPicPr preferRelativeResize="0"/>
          <p:nvPr/>
        </p:nvPicPr>
        <p:blipFill rotWithShape="1">
          <a:blip r:embed="rId2">
            <a:alphaModFix/>
          </a:blip>
          <a:srcRect/>
          <a:stretch/>
        </p:blipFill>
        <p:spPr>
          <a:xfrm>
            <a:off x="11496061" y="1549660"/>
            <a:ext cx="565238" cy="457200"/>
          </a:xfrm>
          <a:prstGeom prst="rect">
            <a:avLst/>
          </a:prstGeom>
          <a:noFill/>
          <a:ln>
            <a:noFill/>
          </a:ln>
        </p:spPr>
      </p:pic>
      <p:sp>
        <p:nvSpPr>
          <p:cNvPr id="1780" name="Google Shape;1780;gf31fb77f8f_0_2151"/>
          <p:cNvSpPr>
            <a:spLocks noGrp="1"/>
          </p:cNvSpPr>
          <p:nvPr>
            <p:ph type="pic" idx="2"/>
          </p:nvPr>
        </p:nvSpPr>
        <p:spPr>
          <a:xfrm>
            <a:off x="6205414" y="3649785"/>
            <a:ext cx="5986500" cy="32082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Text Large Arrow 2">
  <p:cSld name="2_Title Text Large Arrow 2">
    <p:spTree>
      <p:nvGrpSpPr>
        <p:cNvPr id="1" name="Shape 189"/>
        <p:cNvGrpSpPr/>
        <p:nvPr/>
      </p:nvGrpSpPr>
      <p:grpSpPr>
        <a:xfrm>
          <a:off x="0" y="0"/>
          <a:ext cx="0" cy="0"/>
          <a:chOff x="0" y="0"/>
          <a:chExt cx="0" cy="0"/>
        </a:xfrm>
      </p:grpSpPr>
      <p:sp>
        <p:nvSpPr>
          <p:cNvPr id="190" name="Google Shape;190;p45"/>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563B5"/>
              </a:buClr>
              <a:buSzPts val="3600"/>
              <a:buFont typeface="DM Sans Medium"/>
              <a:buNone/>
              <a:defRPr sz="3600">
                <a:solidFill>
                  <a:srgbClr val="0563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45"/>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92" name="Google Shape;192;p45"/>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grpSp>
        <p:nvGrpSpPr>
          <p:cNvPr id="193" name="Google Shape;193;p45"/>
          <p:cNvGrpSpPr/>
          <p:nvPr/>
        </p:nvGrpSpPr>
        <p:grpSpPr>
          <a:xfrm rot="10800000">
            <a:off x="9578506" y="1351875"/>
            <a:ext cx="2061233" cy="3419067"/>
            <a:chOff x="5962307" y="432768"/>
            <a:chExt cx="1057621" cy="1754327"/>
          </a:xfrm>
        </p:grpSpPr>
        <p:sp>
          <p:nvSpPr>
            <p:cNvPr id="194" name="Google Shape;194;p45"/>
            <p:cNvSpPr/>
            <p:nvPr/>
          </p:nvSpPr>
          <p:spPr>
            <a:xfrm rot="8100000">
              <a:off x="5871258" y="1536756"/>
              <a:ext cx="1230581" cy="252197"/>
            </a:xfrm>
            <a:prstGeom prst="rect">
              <a:avLst/>
            </a:prstGeom>
            <a:solidFill>
              <a:srgbClr val="0563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95" name="Google Shape;195;p45"/>
            <p:cNvSpPr/>
            <p:nvPr/>
          </p:nvSpPr>
          <p:spPr>
            <a:xfrm rot="-8100000">
              <a:off x="5880397" y="830911"/>
              <a:ext cx="1230581" cy="252197"/>
            </a:xfrm>
            <a:prstGeom prst="rect">
              <a:avLst/>
            </a:prstGeom>
            <a:solidFill>
              <a:srgbClr val="0563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96" name="Google Shape;196;p45"/>
          <p:cNvSpPr txBox="1">
            <a:spLocks noGrp="1"/>
          </p:cNvSpPr>
          <p:nvPr>
            <p:ph type="body" idx="1"/>
          </p:nvPr>
        </p:nvSpPr>
        <p:spPr>
          <a:xfrm>
            <a:off x="570071" y="1730420"/>
            <a:ext cx="8956743" cy="443841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losing 1">
  <p:cSld name="Closing 1">
    <p:spTree>
      <p:nvGrpSpPr>
        <p:cNvPr id="1" name="Shape 1781"/>
        <p:cNvGrpSpPr/>
        <p:nvPr/>
      </p:nvGrpSpPr>
      <p:grpSpPr>
        <a:xfrm>
          <a:off x="0" y="0"/>
          <a:ext cx="0" cy="0"/>
          <a:chOff x="0" y="0"/>
          <a:chExt cx="0" cy="0"/>
        </a:xfrm>
      </p:grpSpPr>
      <p:sp>
        <p:nvSpPr>
          <p:cNvPr id="1782" name="Google Shape;1782;gf31fb77f8f_0_2161"/>
          <p:cNvSpPr/>
          <p:nvPr/>
        </p:nvSpPr>
        <p:spPr>
          <a:xfrm>
            <a:off x="0" y="6218903"/>
            <a:ext cx="12192000" cy="639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83" name="Google Shape;1783;gf31fb77f8f_0_2161"/>
          <p:cNvSpPr txBox="1"/>
          <p:nvPr/>
        </p:nvSpPr>
        <p:spPr>
          <a:xfrm>
            <a:off x="1181653" y="342348"/>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84" name="Google Shape;1784;gf31fb77f8f_0_2161"/>
          <p:cNvSpPr txBox="1"/>
          <p:nvPr/>
        </p:nvSpPr>
        <p:spPr>
          <a:xfrm>
            <a:off x="3637936" y="196645"/>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pic>
        <p:nvPicPr>
          <p:cNvPr id="1785" name="Google Shape;1785;gf31fb77f8f_0_2161"/>
          <p:cNvPicPr preferRelativeResize="0"/>
          <p:nvPr/>
        </p:nvPicPr>
        <p:blipFill rotWithShape="1">
          <a:blip r:embed="rId2">
            <a:alphaModFix/>
          </a:blip>
          <a:srcRect b="30229"/>
          <a:stretch/>
        </p:blipFill>
        <p:spPr>
          <a:xfrm>
            <a:off x="1" y="984739"/>
            <a:ext cx="12192000" cy="3892063"/>
          </a:xfrm>
          <a:prstGeom prst="rect">
            <a:avLst/>
          </a:prstGeom>
          <a:solidFill>
            <a:schemeClr val="lt2"/>
          </a:solidFill>
          <a:ln>
            <a:noFill/>
          </a:ln>
        </p:spPr>
      </p:pic>
      <p:sp>
        <p:nvSpPr>
          <p:cNvPr id="1786" name="Google Shape;1786;gf31fb77f8f_0_2161"/>
          <p:cNvSpPr txBox="1">
            <a:spLocks noGrp="1"/>
          </p:cNvSpPr>
          <p:nvPr>
            <p:ph type="body" idx="1"/>
          </p:nvPr>
        </p:nvSpPr>
        <p:spPr>
          <a:xfrm>
            <a:off x="6846542" y="1223878"/>
            <a:ext cx="4745700" cy="402600"/>
          </a:xfrm>
          <a:prstGeom prst="rect">
            <a:avLst/>
          </a:prstGeom>
          <a:noFill/>
          <a:ln>
            <a:noFill/>
          </a:ln>
        </p:spPr>
        <p:txBody>
          <a:bodyPr spcFirstLastPara="1" wrap="square" lIns="0" tIns="45700" rIns="0" bIns="45700" anchor="b" anchorCtr="0">
            <a:normAutofit/>
          </a:bodyPr>
          <a:lstStyle>
            <a:lvl1pPr marL="457200" lvl="0" indent="-228600" algn="l">
              <a:lnSpc>
                <a:spcPct val="100000"/>
              </a:lnSpc>
              <a:spcBef>
                <a:spcPts val="500"/>
              </a:spcBef>
              <a:spcAft>
                <a:spcPts val="0"/>
              </a:spcAft>
              <a:buClr>
                <a:schemeClr val="dk1"/>
              </a:buClr>
              <a:buSzPts val="2167"/>
              <a:buNone/>
              <a:defRPr sz="2167"/>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7" name="Google Shape;1787;gf31fb77f8f_0_2161"/>
          <p:cNvSpPr txBox="1">
            <a:spLocks noGrp="1"/>
          </p:cNvSpPr>
          <p:nvPr>
            <p:ph type="body" idx="2"/>
          </p:nvPr>
        </p:nvSpPr>
        <p:spPr>
          <a:xfrm>
            <a:off x="6846542" y="1571954"/>
            <a:ext cx="4745700" cy="40710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500"/>
              </a:spcBef>
              <a:spcAft>
                <a:spcPts val="0"/>
              </a:spcAft>
              <a:buClr>
                <a:schemeClr val="dk1"/>
              </a:buClr>
              <a:buSzPts val="2167"/>
              <a:buNone/>
              <a:defRPr sz="2167" b="1" i="0">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8" name="Google Shape;1788;gf31fb77f8f_0_2161"/>
          <p:cNvSpPr txBox="1">
            <a:spLocks noGrp="1"/>
          </p:cNvSpPr>
          <p:nvPr>
            <p:ph type="body" idx="3"/>
          </p:nvPr>
        </p:nvSpPr>
        <p:spPr>
          <a:xfrm>
            <a:off x="6846542" y="2107947"/>
            <a:ext cx="4745700" cy="86670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0"/>
              </a:spcBef>
              <a:spcAft>
                <a:spcPts val="0"/>
              </a:spcAft>
              <a:buClr>
                <a:schemeClr val="dk1"/>
              </a:buClr>
              <a:buSzPts val="1500"/>
              <a:buNone/>
              <a:defRPr sz="15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9" name="Google Shape;1789;gf31fb77f8f_0_2161"/>
          <p:cNvSpPr txBox="1">
            <a:spLocks noGrp="1"/>
          </p:cNvSpPr>
          <p:nvPr>
            <p:ph type="body" idx="4"/>
          </p:nvPr>
        </p:nvSpPr>
        <p:spPr>
          <a:xfrm>
            <a:off x="860924" y="5146089"/>
            <a:ext cx="10470300" cy="9762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2"/>
              </a:buClr>
              <a:buSzPts val="1000"/>
              <a:buFont typeface="DM Sans"/>
              <a:buNone/>
              <a:defRPr sz="1000" b="0" i="0">
                <a:solidFill>
                  <a:schemeClr val="dk2"/>
                </a:solidFill>
                <a:latin typeface="DM Sans"/>
                <a:ea typeface="DM Sans"/>
                <a:cs typeface="DM Sans"/>
                <a:sym typeface="DM Sans"/>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title">
  <p:cSld name="TITLE">
    <p:spTree>
      <p:nvGrpSpPr>
        <p:cNvPr id="1" name="Shape 1790"/>
        <p:cNvGrpSpPr/>
        <p:nvPr/>
      </p:nvGrpSpPr>
      <p:grpSpPr>
        <a:xfrm>
          <a:off x="0" y="0"/>
          <a:ext cx="0" cy="0"/>
          <a:chOff x="0" y="0"/>
          <a:chExt cx="0" cy="0"/>
        </a:xfrm>
      </p:grpSpPr>
      <p:sp>
        <p:nvSpPr>
          <p:cNvPr id="1791" name="Google Shape;1791;gf31fb77f8f_0_2170"/>
          <p:cNvSpPr txBox="1">
            <a:spLocks noGrp="1"/>
          </p:cNvSpPr>
          <p:nvPr>
            <p:ph type="ctrTitle"/>
          </p:nvPr>
        </p:nvSpPr>
        <p:spPr>
          <a:xfrm>
            <a:off x="1524000" y="1122363"/>
            <a:ext cx="9144000" cy="2387700"/>
          </a:xfrm>
          <a:prstGeom prst="rect">
            <a:avLst/>
          </a:prstGeom>
          <a:noFill/>
          <a:ln>
            <a:noFill/>
          </a:ln>
        </p:spPr>
        <p:txBody>
          <a:bodyPr spcFirstLastPara="1" wrap="square" lIns="0" tIns="45700" rIns="0" bIns="45700" anchor="b" anchorCtr="0">
            <a:noAutofit/>
          </a:bodyPr>
          <a:lstStyle>
            <a:lvl1pPr lvl="0" algn="ctr">
              <a:lnSpc>
                <a:spcPct val="90000"/>
              </a:lnSpc>
              <a:spcBef>
                <a:spcPts val="0"/>
              </a:spcBef>
              <a:spcAft>
                <a:spcPts val="0"/>
              </a:spcAft>
              <a:buClr>
                <a:srgbClr val="5C5F61"/>
              </a:buClr>
              <a:buSzPts val="6000"/>
              <a:buFont typeface="DM Sans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2" name="Google Shape;1792;gf31fb77f8f_0_2170"/>
          <p:cNvSpPr txBox="1">
            <a:spLocks noGrp="1"/>
          </p:cNvSpPr>
          <p:nvPr>
            <p:ph type="subTitle" idx="1"/>
          </p:nvPr>
        </p:nvSpPr>
        <p:spPr>
          <a:xfrm>
            <a:off x="1524000" y="3602038"/>
            <a:ext cx="9144000" cy="1655700"/>
          </a:xfrm>
          <a:prstGeom prst="rect">
            <a:avLst/>
          </a:prstGeom>
          <a:noFill/>
          <a:ln>
            <a:noFill/>
          </a:ln>
        </p:spPr>
        <p:txBody>
          <a:bodyPr spcFirstLastPara="1" wrap="square" lIns="0" tIns="45700" rIns="0" bIns="45700" anchor="t" anchorCtr="0">
            <a:noAutofit/>
          </a:bodyPr>
          <a:lstStyle>
            <a:lvl1pPr lvl="0" algn="ctr">
              <a:lnSpc>
                <a:spcPct val="110000"/>
              </a:lnSpc>
              <a:spcBef>
                <a:spcPts val="500"/>
              </a:spcBef>
              <a:spcAft>
                <a:spcPts val="0"/>
              </a:spcAft>
              <a:buClr>
                <a:schemeClr val="dk1"/>
              </a:buClr>
              <a:buSzPts val="2400"/>
              <a:buNone/>
              <a:defRPr sz="24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Bullets + Photo Grid ">
  <p:cSld name="Title Bullets + Photo Grid ">
    <p:spTree>
      <p:nvGrpSpPr>
        <p:cNvPr id="1" name="Shape 1793"/>
        <p:cNvGrpSpPr/>
        <p:nvPr/>
      </p:nvGrpSpPr>
      <p:grpSpPr>
        <a:xfrm>
          <a:off x="0" y="0"/>
          <a:ext cx="0" cy="0"/>
          <a:chOff x="0" y="0"/>
          <a:chExt cx="0" cy="0"/>
        </a:xfrm>
      </p:grpSpPr>
      <p:sp>
        <p:nvSpPr>
          <p:cNvPr id="1794" name="Google Shape;1794;gf31fb77f8f_0_2173"/>
          <p:cNvSpPr>
            <a:spLocks noGrp="1"/>
          </p:cNvSpPr>
          <p:nvPr>
            <p:ph type="pic" idx="2"/>
          </p:nvPr>
        </p:nvSpPr>
        <p:spPr>
          <a:xfrm>
            <a:off x="9144000" y="4338000"/>
            <a:ext cx="3048000" cy="2520000"/>
          </a:xfrm>
          <a:prstGeom prst="rect">
            <a:avLst/>
          </a:prstGeom>
          <a:noFill/>
          <a:ln>
            <a:noFill/>
          </a:ln>
        </p:spPr>
      </p:sp>
      <p:sp>
        <p:nvSpPr>
          <p:cNvPr id="1795" name="Google Shape;1795;gf31fb77f8f_0_2173"/>
          <p:cNvSpPr>
            <a:spLocks noGrp="1"/>
          </p:cNvSpPr>
          <p:nvPr>
            <p:ph type="pic" idx="3"/>
          </p:nvPr>
        </p:nvSpPr>
        <p:spPr>
          <a:xfrm>
            <a:off x="6096000" y="4338000"/>
            <a:ext cx="2996400" cy="2520000"/>
          </a:xfrm>
          <a:prstGeom prst="rect">
            <a:avLst/>
          </a:prstGeom>
          <a:noFill/>
          <a:ln>
            <a:noFill/>
          </a:ln>
        </p:spPr>
      </p:sp>
      <p:sp>
        <p:nvSpPr>
          <p:cNvPr id="1796" name="Google Shape;1796;gf31fb77f8f_0_2173"/>
          <p:cNvSpPr txBox="1">
            <a:spLocks noGrp="1"/>
          </p:cNvSpPr>
          <p:nvPr>
            <p:ph type="title"/>
          </p:nvPr>
        </p:nvSpPr>
        <p:spPr>
          <a:xfrm>
            <a:off x="444500" y="95250"/>
            <a:ext cx="54414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Arial"/>
              <a:buNone/>
              <a:defRPr sz="2500"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7" name="Google Shape;1797;gf31fb77f8f_0_2173"/>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98" name="Google Shape;1798;gf31fb77f8f_0_2173"/>
          <p:cNvSpPr txBox="1">
            <a:spLocks noGrp="1"/>
          </p:cNvSpPr>
          <p:nvPr>
            <p:ph type="body" idx="1"/>
          </p:nvPr>
        </p:nvSpPr>
        <p:spPr>
          <a:xfrm>
            <a:off x="603250" y="1397000"/>
            <a:ext cx="4309800" cy="3537900"/>
          </a:xfrm>
          <a:prstGeom prst="rect">
            <a:avLst/>
          </a:prstGeom>
          <a:noFill/>
          <a:ln>
            <a:noFill/>
          </a:ln>
        </p:spPr>
        <p:txBody>
          <a:bodyPr spcFirstLastPara="1" wrap="square" lIns="0" tIns="45700" rIns="0" bIns="45700" anchor="t" anchorCtr="0">
            <a:noAutofit/>
          </a:bodyPr>
          <a:lstStyle>
            <a:lvl1pPr marL="457200" lvl="0" indent="-381000" algn="l">
              <a:lnSpc>
                <a:spcPct val="110000"/>
              </a:lnSpc>
              <a:spcBef>
                <a:spcPts val="500"/>
              </a:spcBef>
              <a:spcAft>
                <a:spcPts val="0"/>
              </a:spcAft>
              <a:buClr>
                <a:schemeClr val="dk1"/>
              </a:buClr>
              <a:buSzPts val="2400"/>
              <a:buChar char="•"/>
              <a:defRPr/>
            </a:lvl1pPr>
            <a:lvl2pPr marL="914400" lvl="1" indent="-355600" algn="l">
              <a:lnSpc>
                <a:spcPct val="110000"/>
              </a:lnSpc>
              <a:spcBef>
                <a:spcPts val="333"/>
              </a:spcBef>
              <a:spcAft>
                <a:spcPts val="0"/>
              </a:spcAft>
              <a:buClr>
                <a:schemeClr val="dk1"/>
              </a:buClr>
              <a:buSzPts val="20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30200" algn="l">
              <a:lnSpc>
                <a:spcPct val="110000"/>
              </a:lnSpc>
              <a:spcBef>
                <a:spcPts val="250"/>
              </a:spcBef>
              <a:spcAft>
                <a:spcPts val="0"/>
              </a:spcAft>
              <a:buClr>
                <a:schemeClr val="dk1"/>
              </a:buClr>
              <a:buSzPts val="1600"/>
              <a:buChar char="-"/>
              <a:defRPr/>
            </a:lvl4pPr>
            <a:lvl5pPr marL="2286000" lvl="4" indent="-317500" algn="l">
              <a:lnSpc>
                <a:spcPct val="110000"/>
              </a:lnSpc>
              <a:spcBef>
                <a:spcPts val="25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9" name="Google Shape;1799;gf31fb77f8f_0_2173"/>
          <p:cNvSpPr>
            <a:spLocks noGrp="1"/>
          </p:cNvSpPr>
          <p:nvPr>
            <p:ph type="pic" idx="4"/>
          </p:nvPr>
        </p:nvSpPr>
        <p:spPr>
          <a:xfrm>
            <a:off x="6096000" y="1"/>
            <a:ext cx="6096000" cy="1764600"/>
          </a:xfrm>
          <a:prstGeom prst="rect">
            <a:avLst/>
          </a:prstGeom>
          <a:noFill/>
          <a:ln>
            <a:noFill/>
          </a:ln>
        </p:spPr>
      </p:sp>
      <p:sp>
        <p:nvSpPr>
          <p:cNvPr id="1800" name="Google Shape;1800;gf31fb77f8f_0_2173"/>
          <p:cNvSpPr>
            <a:spLocks noGrp="1"/>
          </p:cNvSpPr>
          <p:nvPr>
            <p:ph type="pic" idx="5"/>
          </p:nvPr>
        </p:nvSpPr>
        <p:spPr>
          <a:xfrm>
            <a:off x="9144000" y="1830703"/>
            <a:ext cx="3048000" cy="2465400"/>
          </a:xfrm>
          <a:prstGeom prst="rect">
            <a:avLst/>
          </a:prstGeom>
          <a:noFill/>
          <a:ln>
            <a:noFill/>
          </a:ln>
        </p:spPr>
      </p:sp>
      <p:sp>
        <p:nvSpPr>
          <p:cNvPr id="1801" name="Google Shape;1801;gf31fb77f8f_0_2173"/>
          <p:cNvSpPr>
            <a:spLocks noGrp="1"/>
          </p:cNvSpPr>
          <p:nvPr>
            <p:ph type="pic" idx="6"/>
          </p:nvPr>
        </p:nvSpPr>
        <p:spPr>
          <a:xfrm>
            <a:off x="6096000" y="1830703"/>
            <a:ext cx="2996400" cy="2465400"/>
          </a:xfrm>
          <a:prstGeom prst="rect">
            <a:avLst/>
          </a:prstGeom>
          <a:noFill/>
          <a:ln>
            <a:noFill/>
          </a:ln>
        </p:spPr>
      </p:sp>
      <p:cxnSp>
        <p:nvCxnSpPr>
          <p:cNvPr id="1802" name="Google Shape;1802;gf31fb77f8f_0_2173"/>
          <p:cNvCxnSpPr/>
          <p:nvPr/>
        </p:nvCxnSpPr>
        <p:spPr>
          <a:xfrm>
            <a:off x="445975" y="857250"/>
            <a:ext cx="54279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03"/>
        <p:cNvGrpSpPr/>
        <p:nvPr/>
      </p:nvGrpSpPr>
      <p:grpSpPr>
        <a:xfrm>
          <a:off x="0" y="0"/>
          <a:ext cx="0" cy="0"/>
          <a:chOff x="0" y="0"/>
          <a:chExt cx="0" cy="0"/>
        </a:xfrm>
      </p:grpSpPr>
      <p:sp>
        <p:nvSpPr>
          <p:cNvPr id="1804" name="Google Shape;1804;gf31fb77f8f_0_2183"/>
          <p:cNvSpPr txBox="1">
            <a:spLocks noGrp="1"/>
          </p:cNvSpPr>
          <p:nvPr>
            <p:ph type="title"/>
          </p:nvPr>
        </p:nvSpPr>
        <p:spPr>
          <a:xfrm>
            <a:off x="839788" y="365125"/>
            <a:ext cx="10515600" cy="1325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5" name="Google Shape;1805;gf31fb77f8f_0_2183"/>
          <p:cNvSpPr txBox="1">
            <a:spLocks noGrp="1"/>
          </p:cNvSpPr>
          <p:nvPr>
            <p:ph type="body" idx="1"/>
          </p:nvPr>
        </p:nvSpPr>
        <p:spPr>
          <a:xfrm>
            <a:off x="839788" y="1681163"/>
            <a:ext cx="5157900" cy="8238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2400"/>
              <a:buNone/>
              <a:defRPr sz="2400" b="1"/>
            </a:lvl1pPr>
            <a:lvl2pPr marL="914400" lvl="1" indent="-228600" algn="l">
              <a:lnSpc>
                <a:spcPct val="110000"/>
              </a:lnSpc>
              <a:spcBef>
                <a:spcPts val="333"/>
              </a:spcBef>
              <a:spcAft>
                <a:spcPts val="0"/>
              </a:spcAft>
              <a:buClr>
                <a:schemeClr val="dk1"/>
              </a:buClr>
              <a:buSzPts val="2000"/>
              <a:buNone/>
              <a:defRPr sz="2000" b="1"/>
            </a:lvl2pPr>
            <a:lvl3pPr marL="1371600" lvl="2" indent="-228600" algn="l">
              <a:lnSpc>
                <a:spcPct val="110000"/>
              </a:lnSpc>
              <a:spcBef>
                <a:spcPts val="333"/>
              </a:spcBef>
              <a:spcAft>
                <a:spcPts val="0"/>
              </a:spcAft>
              <a:buClr>
                <a:schemeClr val="dk1"/>
              </a:buClr>
              <a:buSzPts val="1800"/>
              <a:buNone/>
              <a:defRPr sz="1800" b="1"/>
            </a:lvl3pPr>
            <a:lvl4pPr marL="1828800" lvl="3" indent="-228600" algn="l">
              <a:lnSpc>
                <a:spcPct val="110000"/>
              </a:lnSpc>
              <a:spcBef>
                <a:spcPts val="250"/>
              </a:spcBef>
              <a:spcAft>
                <a:spcPts val="0"/>
              </a:spcAft>
              <a:buClr>
                <a:schemeClr val="dk1"/>
              </a:buClr>
              <a:buSzPts val="1600"/>
              <a:buNone/>
              <a:defRPr sz="1600" b="1"/>
            </a:lvl4pPr>
            <a:lvl5pPr marL="2286000" lvl="4" indent="-228600" algn="l">
              <a:lnSpc>
                <a:spcPct val="110000"/>
              </a:lnSpc>
              <a:spcBef>
                <a:spcPts val="25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06" name="Google Shape;1806;gf31fb77f8f_0_2183"/>
          <p:cNvSpPr txBox="1">
            <a:spLocks noGrp="1"/>
          </p:cNvSpPr>
          <p:nvPr>
            <p:ph type="body" idx="2"/>
          </p:nvPr>
        </p:nvSpPr>
        <p:spPr>
          <a:xfrm>
            <a:off x="839788" y="2505075"/>
            <a:ext cx="5157900" cy="3684600"/>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7" name="Google Shape;1807;gf31fb77f8f_0_2183"/>
          <p:cNvSpPr txBox="1">
            <a:spLocks noGrp="1"/>
          </p:cNvSpPr>
          <p:nvPr>
            <p:ph type="body" idx="3"/>
          </p:nvPr>
        </p:nvSpPr>
        <p:spPr>
          <a:xfrm>
            <a:off x="6172200" y="1681163"/>
            <a:ext cx="5183100" cy="8238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2400"/>
              <a:buNone/>
              <a:defRPr sz="2400" b="1"/>
            </a:lvl1pPr>
            <a:lvl2pPr marL="914400" lvl="1" indent="-228600" algn="l">
              <a:lnSpc>
                <a:spcPct val="110000"/>
              </a:lnSpc>
              <a:spcBef>
                <a:spcPts val="333"/>
              </a:spcBef>
              <a:spcAft>
                <a:spcPts val="0"/>
              </a:spcAft>
              <a:buClr>
                <a:schemeClr val="dk1"/>
              </a:buClr>
              <a:buSzPts val="2000"/>
              <a:buNone/>
              <a:defRPr sz="2000" b="1"/>
            </a:lvl2pPr>
            <a:lvl3pPr marL="1371600" lvl="2" indent="-228600" algn="l">
              <a:lnSpc>
                <a:spcPct val="110000"/>
              </a:lnSpc>
              <a:spcBef>
                <a:spcPts val="333"/>
              </a:spcBef>
              <a:spcAft>
                <a:spcPts val="0"/>
              </a:spcAft>
              <a:buClr>
                <a:schemeClr val="dk1"/>
              </a:buClr>
              <a:buSzPts val="1800"/>
              <a:buNone/>
              <a:defRPr sz="1800" b="1"/>
            </a:lvl3pPr>
            <a:lvl4pPr marL="1828800" lvl="3" indent="-228600" algn="l">
              <a:lnSpc>
                <a:spcPct val="110000"/>
              </a:lnSpc>
              <a:spcBef>
                <a:spcPts val="250"/>
              </a:spcBef>
              <a:spcAft>
                <a:spcPts val="0"/>
              </a:spcAft>
              <a:buClr>
                <a:schemeClr val="dk1"/>
              </a:buClr>
              <a:buSzPts val="1600"/>
              <a:buNone/>
              <a:defRPr sz="1600" b="1"/>
            </a:lvl4pPr>
            <a:lvl5pPr marL="2286000" lvl="4" indent="-228600" algn="l">
              <a:lnSpc>
                <a:spcPct val="110000"/>
              </a:lnSpc>
              <a:spcBef>
                <a:spcPts val="25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08" name="Google Shape;1808;gf31fb77f8f_0_2183"/>
          <p:cNvSpPr txBox="1">
            <a:spLocks noGrp="1"/>
          </p:cNvSpPr>
          <p:nvPr>
            <p:ph type="body" idx="4"/>
          </p:nvPr>
        </p:nvSpPr>
        <p:spPr>
          <a:xfrm>
            <a:off x="6172200" y="2505075"/>
            <a:ext cx="5183100" cy="3684600"/>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9" name="Google Shape;1809;gf31fb77f8f_0_218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10" name="Google Shape;1810;gf31fb77f8f_0_218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11" name="Google Shape;1811;gf31fb77f8f_0_2183"/>
          <p:cNvSpPr txBox="1">
            <a:spLocks noGrp="1"/>
          </p:cNvSpPr>
          <p:nvPr>
            <p:ph type="sldNum" idx="12"/>
          </p:nvPr>
        </p:nvSpPr>
        <p:spPr>
          <a:xfrm>
            <a:off x="9526476" y="6349494"/>
            <a:ext cx="1681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12"/>
        <p:cNvGrpSpPr/>
        <p:nvPr/>
      </p:nvGrpSpPr>
      <p:grpSpPr>
        <a:xfrm>
          <a:off x="0" y="0"/>
          <a:ext cx="0" cy="0"/>
          <a:chOff x="0" y="0"/>
          <a:chExt cx="0" cy="0"/>
        </a:xfrm>
      </p:grpSpPr>
      <p:sp>
        <p:nvSpPr>
          <p:cNvPr id="1813" name="Google Shape;1813;gf31fb77f8f_0_2192"/>
          <p:cNvSpPr txBox="1">
            <a:spLocks noGrp="1"/>
          </p:cNvSpPr>
          <p:nvPr>
            <p:ph type="title"/>
          </p:nvPr>
        </p:nvSpPr>
        <p:spPr>
          <a:xfrm>
            <a:off x="444500" y="95251"/>
            <a:ext cx="10763100" cy="8043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4" name="Google Shape;1814;gf31fb77f8f_0_2192"/>
          <p:cNvSpPr txBox="1">
            <a:spLocks noGrp="1"/>
          </p:cNvSpPr>
          <p:nvPr>
            <p:ph type="body" idx="1"/>
          </p:nvPr>
        </p:nvSpPr>
        <p:spPr>
          <a:xfrm>
            <a:off x="838200" y="1825625"/>
            <a:ext cx="5181600" cy="4351200"/>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5" name="Google Shape;1815;gf31fb77f8f_0_2192"/>
          <p:cNvSpPr txBox="1">
            <a:spLocks noGrp="1"/>
          </p:cNvSpPr>
          <p:nvPr>
            <p:ph type="body" idx="2"/>
          </p:nvPr>
        </p:nvSpPr>
        <p:spPr>
          <a:xfrm>
            <a:off x="6172200" y="1825625"/>
            <a:ext cx="5181600" cy="4351200"/>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6" name="Google Shape;1816;gf31fb77f8f_0_219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17" name="Google Shape;1817;gf31fb77f8f_0_219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18" name="Google Shape;1818;gf31fb77f8f_0_2192"/>
          <p:cNvSpPr txBox="1">
            <a:spLocks noGrp="1"/>
          </p:cNvSpPr>
          <p:nvPr>
            <p:ph type="sldNum" idx="12"/>
          </p:nvPr>
        </p:nvSpPr>
        <p:spPr>
          <a:xfrm>
            <a:off x="9526476" y="6349494"/>
            <a:ext cx="1681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Two Columns w/arrow 2">
  <p:cSld name="5_Two Columns w/arrow 2">
    <p:spTree>
      <p:nvGrpSpPr>
        <p:cNvPr id="1" name="Shape 197"/>
        <p:cNvGrpSpPr/>
        <p:nvPr/>
      </p:nvGrpSpPr>
      <p:grpSpPr>
        <a:xfrm>
          <a:off x="0" y="0"/>
          <a:ext cx="0" cy="0"/>
          <a:chOff x="0" y="0"/>
          <a:chExt cx="0" cy="0"/>
        </a:xfrm>
      </p:grpSpPr>
      <p:sp>
        <p:nvSpPr>
          <p:cNvPr id="198" name="Google Shape;198;p50"/>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9" name="Google Shape;199;p50"/>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0" name="Google Shape;200;p50"/>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201" name="Google Shape;201;p50"/>
          <p:cNvGrpSpPr/>
          <p:nvPr/>
        </p:nvGrpSpPr>
        <p:grpSpPr>
          <a:xfrm>
            <a:off x="481582" y="896740"/>
            <a:ext cx="430723" cy="760860"/>
            <a:chOff x="5962307" y="432768"/>
            <a:chExt cx="1057621" cy="1754327"/>
          </a:xfrm>
        </p:grpSpPr>
        <p:sp>
          <p:nvSpPr>
            <p:cNvPr id="202" name="Google Shape;202;p50"/>
            <p:cNvSpPr/>
            <p:nvPr/>
          </p:nvSpPr>
          <p:spPr>
            <a:xfrm rot="8100000">
              <a:off x="5871258" y="1536756"/>
              <a:ext cx="1230581" cy="25219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203" name="Google Shape;203;p50"/>
            <p:cNvSpPr/>
            <p:nvPr/>
          </p:nvSpPr>
          <p:spPr>
            <a:xfrm rot="-8100000">
              <a:off x="5880397" y="830911"/>
              <a:ext cx="1230581" cy="25219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204" name="Google Shape;204;p5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Text Large Arrow 2">
  <p:cSld name="1_Title Text Large Arrow 2">
    <p:spTree>
      <p:nvGrpSpPr>
        <p:cNvPr id="1" name="Shape 205"/>
        <p:cNvGrpSpPr/>
        <p:nvPr/>
      </p:nvGrpSpPr>
      <p:grpSpPr>
        <a:xfrm>
          <a:off x="0" y="0"/>
          <a:ext cx="0" cy="0"/>
          <a:chOff x="0" y="0"/>
          <a:chExt cx="0" cy="0"/>
        </a:xfrm>
      </p:grpSpPr>
      <p:sp>
        <p:nvSpPr>
          <p:cNvPr id="206" name="Google Shape;206;p38"/>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CCC73"/>
              </a:buClr>
              <a:buSzPts val="3600"/>
              <a:buFont typeface="DM Sans Medium"/>
              <a:buNone/>
              <a:defRPr sz="3600">
                <a:solidFill>
                  <a:srgbClr val="0CCC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38"/>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08" name="Google Shape;208;p38"/>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grpSp>
        <p:nvGrpSpPr>
          <p:cNvPr id="209" name="Google Shape;209;p38"/>
          <p:cNvGrpSpPr/>
          <p:nvPr/>
        </p:nvGrpSpPr>
        <p:grpSpPr>
          <a:xfrm rot="10800000">
            <a:off x="9578506" y="1351875"/>
            <a:ext cx="2061233" cy="3419067"/>
            <a:chOff x="5962307" y="432768"/>
            <a:chExt cx="1057621" cy="1754327"/>
          </a:xfrm>
        </p:grpSpPr>
        <p:sp>
          <p:nvSpPr>
            <p:cNvPr id="210" name="Google Shape;210;p38"/>
            <p:cNvSpPr/>
            <p:nvPr/>
          </p:nvSpPr>
          <p:spPr>
            <a:xfrm rot="8100000">
              <a:off x="5871258" y="1536756"/>
              <a:ext cx="1230581" cy="252197"/>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211" name="Google Shape;211;p38"/>
            <p:cNvSpPr/>
            <p:nvPr/>
          </p:nvSpPr>
          <p:spPr>
            <a:xfrm rot="-8100000">
              <a:off x="5880397" y="830911"/>
              <a:ext cx="1230581" cy="252197"/>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212" name="Google Shape;212;p38"/>
          <p:cNvSpPr txBox="1">
            <a:spLocks noGrp="1"/>
          </p:cNvSpPr>
          <p:nvPr>
            <p:ph type="body" idx="1"/>
          </p:nvPr>
        </p:nvSpPr>
        <p:spPr>
          <a:xfrm>
            <a:off x="570071" y="1730420"/>
            <a:ext cx="8956743" cy="443841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Text Large Arrow 2">
  <p:cSld name="5_Title Text Large Arrow 2">
    <p:spTree>
      <p:nvGrpSpPr>
        <p:cNvPr id="1" name="Shape 213"/>
        <p:cNvGrpSpPr/>
        <p:nvPr/>
      </p:nvGrpSpPr>
      <p:grpSpPr>
        <a:xfrm>
          <a:off x="0" y="0"/>
          <a:ext cx="0" cy="0"/>
          <a:chOff x="0" y="0"/>
          <a:chExt cx="0" cy="0"/>
        </a:xfrm>
      </p:grpSpPr>
      <p:sp>
        <p:nvSpPr>
          <p:cNvPr id="214" name="Google Shape;214;p51"/>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8B8E91"/>
              </a:buClr>
              <a:buSzPts val="3600"/>
              <a:buFont typeface="DM Sans Medium"/>
              <a:buNone/>
              <a:defRPr sz="3600">
                <a:solidFill>
                  <a:srgbClr val="8B8E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51"/>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16" name="Google Shape;216;p51"/>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grpSp>
        <p:nvGrpSpPr>
          <p:cNvPr id="217" name="Google Shape;217;p51"/>
          <p:cNvGrpSpPr/>
          <p:nvPr/>
        </p:nvGrpSpPr>
        <p:grpSpPr>
          <a:xfrm rot="10800000">
            <a:off x="9578506" y="1351875"/>
            <a:ext cx="2061233" cy="3419067"/>
            <a:chOff x="5962307" y="432768"/>
            <a:chExt cx="1057621" cy="1754327"/>
          </a:xfrm>
        </p:grpSpPr>
        <p:sp>
          <p:nvSpPr>
            <p:cNvPr id="218" name="Google Shape;218;p51"/>
            <p:cNvSpPr/>
            <p:nvPr/>
          </p:nvSpPr>
          <p:spPr>
            <a:xfrm rot="8100000">
              <a:off x="5871258" y="1536756"/>
              <a:ext cx="1230581" cy="252197"/>
            </a:xfrm>
            <a:prstGeom prst="rect">
              <a:avLst/>
            </a:prstGeom>
            <a:solidFill>
              <a:srgbClr val="8B8E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219" name="Google Shape;219;p51"/>
            <p:cNvSpPr/>
            <p:nvPr/>
          </p:nvSpPr>
          <p:spPr>
            <a:xfrm rot="-8100000">
              <a:off x="5880397" y="830911"/>
              <a:ext cx="1230581" cy="252197"/>
            </a:xfrm>
            <a:prstGeom prst="rect">
              <a:avLst/>
            </a:prstGeom>
            <a:solidFill>
              <a:srgbClr val="8B8E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220" name="Google Shape;220;p51"/>
          <p:cNvSpPr txBox="1">
            <a:spLocks noGrp="1"/>
          </p:cNvSpPr>
          <p:nvPr>
            <p:ph type="body" idx="1"/>
          </p:nvPr>
        </p:nvSpPr>
        <p:spPr>
          <a:xfrm>
            <a:off x="570071" y="1730420"/>
            <a:ext cx="8956743" cy="443841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Text Large Arrow 2">
  <p:cSld name="3_Title Text Large Arrow 2">
    <p:spTree>
      <p:nvGrpSpPr>
        <p:cNvPr id="1" name="Shape 221"/>
        <p:cNvGrpSpPr/>
        <p:nvPr/>
      </p:nvGrpSpPr>
      <p:grpSpPr>
        <a:xfrm>
          <a:off x="0" y="0"/>
          <a:ext cx="0" cy="0"/>
          <a:chOff x="0" y="0"/>
          <a:chExt cx="0" cy="0"/>
        </a:xfrm>
      </p:grpSpPr>
      <p:sp>
        <p:nvSpPr>
          <p:cNvPr id="222" name="Google Shape;222;p23"/>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DDA200"/>
              </a:buClr>
              <a:buSzPts val="3600"/>
              <a:buFont typeface="DM Sans Medium"/>
              <a:buNone/>
              <a:defRPr sz="3600">
                <a:solidFill>
                  <a:srgbClr val="DDA2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23"/>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24" name="Google Shape;224;p23"/>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225" name="Google Shape;225;p23"/>
          <p:cNvGrpSpPr/>
          <p:nvPr/>
        </p:nvGrpSpPr>
        <p:grpSpPr>
          <a:xfrm rot="10800000">
            <a:off x="9578979" y="1351657"/>
            <a:ext cx="2060976" cy="3419331"/>
            <a:chOff x="5962290" y="432750"/>
            <a:chExt cx="1057508" cy="1754493"/>
          </a:xfrm>
        </p:grpSpPr>
        <p:sp>
          <p:nvSpPr>
            <p:cNvPr id="226" name="Google Shape;226;p23"/>
            <p:cNvSpPr/>
            <p:nvPr/>
          </p:nvSpPr>
          <p:spPr>
            <a:xfrm rot="8100000">
              <a:off x="5871145" y="1536987"/>
              <a:ext cx="1230790" cy="252013"/>
            </a:xfrm>
            <a:prstGeom prst="rect">
              <a:avLst/>
            </a:prstGeom>
            <a:solidFill>
              <a:srgbClr val="DDA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227" name="Google Shape;227;p23"/>
            <p:cNvSpPr/>
            <p:nvPr/>
          </p:nvSpPr>
          <p:spPr>
            <a:xfrm rot="-8100000">
              <a:off x="5880153" y="830994"/>
              <a:ext cx="1230790" cy="252013"/>
            </a:xfrm>
            <a:prstGeom prst="rect">
              <a:avLst/>
            </a:prstGeom>
            <a:solidFill>
              <a:srgbClr val="DDA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228" name="Google Shape;228;p23"/>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ext Large Arrow 2">
  <p:cSld name="Title Text Large Arrow 2">
    <p:spTree>
      <p:nvGrpSpPr>
        <p:cNvPr id="1" name="Shape 229"/>
        <p:cNvGrpSpPr/>
        <p:nvPr/>
      </p:nvGrpSpPr>
      <p:grpSpPr>
        <a:xfrm>
          <a:off x="0" y="0"/>
          <a:ext cx="0" cy="0"/>
          <a:chOff x="0" y="0"/>
          <a:chExt cx="0" cy="0"/>
        </a:xfrm>
      </p:grpSpPr>
      <p:sp>
        <p:nvSpPr>
          <p:cNvPr id="230" name="Google Shape;230;p76"/>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785F2"/>
              </a:buClr>
              <a:buSzPts val="3600"/>
              <a:buFont typeface="DM Sans Medium"/>
              <a:buNone/>
              <a:defRPr sz="36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76"/>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32" name="Google Shape;232;p76"/>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grpSp>
        <p:nvGrpSpPr>
          <p:cNvPr id="233" name="Google Shape;233;p76"/>
          <p:cNvGrpSpPr/>
          <p:nvPr/>
        </p:nvGrpSpPr>
        <p:grpSpPr>
          <a:xfrm rot="10800000">
            <a:off x="9578506" y="1351875"/>
            <a:ext cx="2061233" cy="3419067"/>
            <a:chOff x="5962307" y="432768"/>
            <a:chExt cx="1057621" cy="1754327"/>
          </a:xfrm>
        </p:grpSpPr>
        <p:sp>
          <p:nvSpPr>
            <p:cNvPr id="234" name="Google Shape;234;p76"/>
            <p:cNvSpPr/>
            <p:nvPr/>
          </p:nvSpPr>
          <p:spPr>
            <a:xfrm rot="8100000">
              <a:off x="5871258" y="1536756"/>
              <a:ext cx="1230581" cy="252197"/>
            </a:xfrm>
            <a:prstGeom prst="rect">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235" name="Google Shape;235;p76"/>
            <p:cNvSpPr/>
            <p:nvPr/>
          </p:nvSpPr>
          <p:spPr>
            <a:xfrm rot="-8100000">
              <a:off x="5880397" y="830911"/>
              <a:ext cx="1230581" cy="252197"/>
            </a:xfrm>
            <a:prstGeom prst="rect">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236" name="Google Shape;236;p76"/>
          <p:cNvSpPr txBox="1">
            <a:spLocks noGrp="1"/>
          </p:cNvSpPr>
          <p:nvPr>
            <p:ph type="body" idx="1"/>
          </p:nvPr>
        </p:nvSpPr>
        <p:spPr>
          <a:xfrm>
            <a:off x="570071" y="1730420"/>
            <a:ext cx="8956743" cy="443841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Section Title Arrow 6">
  <p:cSld name="1_Section Title Arrow 6">
    <p:bg>
      <p:bgPr>
        <a:solidFill>
          <a:schemeClr val="accent2"/>
        </a:solidFill>
        <a:effectLst/>
      </p:bgPr>
    </p:bg>
    <p:spTree>
      <p:nvGrpSpPr>
        <p:cNvPr id="1" name="Shape 49"/>
        <p:cNvGrpSpPr/>
        <p:nvPr/>
      </p:nvGrpSpPr>
      <p:grpSpPr>
        <a:xfrm>
          <a:off x="0" y="0"/>
          <a:ext cx="0" cy="0"/>
          <a:chOff x="0" y="0"/>
          <a:chExt cx="0" cy="0"/>
        </a:xfrm>
      </p:grpSpPr>
      <p:sp>
        <p:nvSpPr>
          <p:cNvPr id="50" name="Google Shape;50;g12268819fc9_0_1999"/>
          <p:cNvSpPr/>
          <p:nvPr/>
        </p:nvSpPr>
        <p:spPr>
          <a:xfrm>
            <a:off x="123825" y="98998"/>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51" name="Google Shape;51;g12268819fc9_0_1999"/>
          <p:cNvGrpSpPr/>
          <p:nvPr/>
        </p:nvGrpSpPr>
        <p:grpSpPr>
          <a:xfrm>
            <a:off x="-3" y="4477885"/>
            <a:ext cx="12191787" cy="2367643"/>
            <a:chOff x="228600" y="309"/>
            <a:chExt cx="14173200" cy="5028978"/>
          </a:xfrm>
        </p:grpSpPr>
        <p:sp>
          <p:nvSpPr>
            <p:cNvPr id="52" name="Google Shape;52;g12268819fc9_0_1999"/>
            <p:cNvSpPr/>
            <p:nvPr/>
          </p:nvSpPr>
          <p:spPr>
            <a:xfrm>
              <a:off x="228600" y="4880187"/>
              <a:ext cx="14173200" cy="1491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3" name="Google Shape;53;g12268819fc9_0_1999"/>
            <p:cNvSpPr/>
            <p:nvPr/>
          </p:nvSpPr>
          <p:spPr>
            <a:xfrm>
              <a:off x="228600" y="4689651"/>
              <a:ext cx="14173200" cy="1290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4" name="Google Shape;54;g12268819fc9_0_1999"/>
            <p:cNvSpPr/>
            <p:nvPr/>
          </p:nvSpPr>
          <p:spPr>
            <a:xfrm>
              <a:off x="228600" y="4495624"/>
              <a:ext cx="14173200" cy="1134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5" name="Google Shape;55;g12268819fc9_0_1999"/>
            <p:cNvSpPr/>
            <p:nvPr/>
          </p:nvSpPr>
          <p:spPr>
            <a:xfrm>
              <a:off x="228600" y="4305476"/>
              <a:ext cx="14173200" cy="942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6" name="Google Shape;56;g12268819fc9_0_1999"/>
            <p:cNvSpPr/>
            <p:nvPr/>
          </p:nvSpPr>
          <p:spPr>
            <a:xfrm>
              <a:off x="228600" y="4111449"/>
              <a:ext cx="14173200" cy="747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7" name="Google Shape;57;g12268819fc9_0_1999"/>
            <p:cNvSpPr/>
            <p:nvPr/>
          </p:nvSpPr>
          <p:spPr>
            <a:xfrm>
              <a:off x="228600" y="3913540"/>
              <a:ext cx="14173200" cy="573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8" name="Google Shape;58;g12268819fc9_0_1999"/>
            <p:cNvSpPr/>
            <p:nvPr/>
          </p:nvSpPr>
          <p:spPr>
            <a:xfrm>
              <a:off x="228600" y="3713692"/>
              <a:ext cx="14173200" cy="396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 name="Google Shape;59;g12268819fc9_0_1999"/>
            <p:cNvSpPr/>
            <p:nvPr/>
          </p:nvSpPr>
          <p:spPr>
            <a:xfrm rot="10800000">
              <a:off x="228600" y="2437833"/>
              <a:ext cx="14173200" cy="1491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0" name="Google Shape;60;g12268819fc9_0_1999"/>
            <p:cNvSpPr/>
            <p:nvPr/>
          </p:nvSpPr>
          <p:spPr>
            <a:xfrm rot="10800000">
              <a:off x="228600" y="2648469"/>
              <a:ext cx="14173200" cy="1290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1" name="Google Shape;61;g12268819fc9_0_1999"/>
            <p:cNvSpPr/>
            <p:nvPr/>
          </p:nvSpPr>
          <p:spPr>
            <a:xfrm rot="10800000">
              <a:off x="228600" y="2858096"/>
              <a:ext cx="14173200" cy="1134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 name="Google Shape;62;g12268819fc9_0_1999"/>
            <p:cNvSpPr/>
            <p:nvPr/>
          </p:nvSpPr>
          <p:spPr>
            <a:xfrm rot="10800000">
              <a:off x="228600" y="3067444"/>
              <a:ext cx="14173200" cy="942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 name="Google Shape;63;g12268819fc9_0_1999"/>
            <p:cNvSpPr/>
            <p:nvPr/>
          </p:nvSpPr>
          <p:spPr>
            <a:xfrm rot="10800000">
              <a:off x="228600" y="3280971"/>
              <a:ext cx="14173200" cy="747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4" name="Google Shape;64;g12268819fc9_0_1999"/>
            <p:cNvSpPr/>
            <p:nvPr/>
          </p:nvSpPr>
          <p:spPr>
            <a:xfrm rot="10800000">
              <a:off x="228600" y="3496280"/>
              <a:ext cx="14173200" cy="573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 name="Google Shape;65;g12268819fc9_0_1999"/>
            <p:cNvSpPr/>
            <p:nvPr/>
          </p:nvSpPr>
          <p:spPr>
            <a:xfrm>
              <a:off x="228600" y="2249247"/>
              <a:ext cx="14173200" cy="1290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 name="Google Shape;66;g12268819fc9_0_1999"/>
            <p:cNvSpPr/>
            <p:nvPr/>
          </p:nvSpPr>
          <p:spPr>
            <a:xfrm>
              <a:off x="228600" y="2055219"/>
              <a:ext cx="14173200" cy="1134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 name="Google Shape;67;g12268819fc9_0_1999"/>
            <p:cNvSpPr/>
            <p:nvPr/>
          </p:nvSpPr>
          <p:spPr>
            <a:xfrm>
              <a:off x="228600" y="1865072"/>
              <a:ext cx="14173200" cy="942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8" name="Google Shape;68;g12268819fc9_0_1999"/>
            <p:cNvSpPr/>
            <p:nvPr/>
          </p:nvSpPr>
          <p:spPr>
            <a:xfrm>
              <a:off x="228600" y="1671044"/>
              <a:ext cx="14173200" cy="747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 name="Google Shape;69;g12268819fc9_0_1999"/>
            <p:cNvSpPr/>
            <p:nvPr/>
          </p:nvSpPr>
          <p:spPr>
            <a:xfrm>
              <a:off x="228600" y="1473135"/>
              <a:ext cx="14173200" cy="573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 name="Google Shape;70;g12268819fc9_0_1999"/>
            <p:cNvSpPr/>
            <p:nvPr/>
          </p:nvSpPr>
          <p:spPr>
            <a:xfrm>
              <a:off x="228600" y="1273287"/>
              <a:ext cx="14173200" cy="396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 name="Google Shape;71;g12268819fc9_0_1999"/>
            <p:cNvSpPr/>
            <p:nvPr/>
          </p:nvSpPr>
          <p:spPr>
            <a:xfrm rot="10800000">
              <a:off x="228600" y="309"/>
              <a:ext cx="14173200" cy="1491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 name="Google Shape;72;g12268819fc9_0_1999"/>
            <p:cNvSpPr/>
            <p:nvPr/>
          </p:nvSpPr>
          <p:spPr>
            <a:xfrm rot="10800000">
              <a:off x="228600" y="210945"/>
              <a:ext cx="14173200" cy="1290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 name="Google Shape;73;g12268819fc9_0_1999"/>
            <p:cNvSpPr/>
            <p:nvPr/>
          </p:nvSpPr>
          <p:spPr>
            <a:xfrm rot="10800000">
              <a:off x="228600" y="420572"/>
              <a:ext cx="14173200" cy="1134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 name="Google Shape;74;g12268819fc9_0_1999"/>
            <p:cNvSpPr/>
            <p:nvPr/>
          </p:nvSpPr>
          <p:spPr>
            <a:xfrm rot="10800000">
              <a:off x="228600" y="629920"/>
              <a:ext cx="14173200" cy="942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5" name="Google Shape;75;g12268819fc9_0_1999"/>
            <p:cNvSpPr/>
            <p:nvPr/>
          </p:nvSpPr>
          <p:spPr>
            <a:xfrm rot="10800000">
              <a:off x="228600" y="843448"/>
              <a:ext cx="14173200" cy="747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 name="Google Shape;76;g12268819fc9_0_1999"/>
            <p:cNvSpPr/>
            <p:nvPr/>
          </p:nvSpPr>
          <p:spPr>
            <a:xfrm rot="10800000">
              <a:off x="228600" y="1058756"/>
              <a:ext cx="14173200" cy="57300"/>
            </a:xfrm>
            <a:prstGeom prst="rect">
              <a:avLst/>
            </a:prstGeom>
            <a:solidFill>
              <a:srgbClr val="031D40">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77" name="Google Shape;77;g12268819fc9_0_1999"/>
          <p:cNvSpPr/>
          <p:nvPr/>
        </p:nvSpPr>
        <p:spPr>
          <a:xfrm rot="-8100000">
            <a:off x="334056" y="1733008"/>
            <a:ext cx="3590123" cy="3590123"/>
          </a:xfrm>
          <a:prstGeom prst="corner">
            <a:avLst>
              <a:gd name="adj1" fmla="val 20121"/>
              <a:gd name="adj2" fmla="val 20273"/>
            </a:avLst>
          </a:prstGeom>
          <a:solidFill>
            <a:srgbClr val="FEE7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78" name="Google Shape;78;g12268819fc9_0_1999"/>
          <p:cNvSpPr txBox="1">
            <a:spLocks noGrp="1"/>
          </p:cNvSpPr>
          <p:nvPr>
            <p:ph type="title"/>
          </p:nvPr>
        </p:nvSpPr>
        <p:spPr>
          <a:xfrm>
            <a:off x="5019675" y="3429000"/>
            <a:ext cx="6213900" cy="10038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303030"/>
              </a:buClr>
              <a:buSzPts val="2800"/>
              <a:buFont typeface="DM Sans Medium"/>
              <a:buNone/>
              <a:defRPr sz="2800" b="0" i="0" strike="noStrike">
                <a:solidFill>
                  <a:srgbClr val="303030"/>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andard Title 3">
  <p:cSld name="Standard Title 3">
    <p:bg>
      <p:bgPr>
        <a:solidFill>
          <a:schemeClr val="accent2"/>
        </a:solidFill>
        <a:effectLst/>
      </p:bgPr>
    </p:bg>
    <p:spTree>
      <p:nvGrpSpPr>
        <p:cNvPr id="1" name="Shape 237"/>
        <p:cNvGrpSpPr/>
        <p:nvPr/>
      </p:nvGrpSpPr>
      <p:grpSpPr>
        <a:xfrm>
          <a:off x="0" y="0"/>
          <a:ext cx="0" cy="0"/>
          <a:chOff x="0" y="0"/>
          <a:chExt cx="0" cy="0"/>
        </a:xfrm>
      </p:grpSpPr>
      <p:sp>
        <p:nvSpPr>
          <p:cNvPr id="238" name="Google Shape;238;p33"/>
          <p:cNvSpPr/>
          <p:nvPr/>
        </p:nvSpPr>
        <p:spPr>
          <a:xfrm>
            <a:off x="-2" y="3695"/>
            <a:ext cx="12192000" cy="6858000"/>
          </a:xfrm>
          <a:prstGeom prst="rect">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239" name="Google Shape;239;p33"/>
          <p:cNvGrpSpPr/>
          <p:nvPr/>
        </p:nvGrpSpPr>
        <p:grpSpPr>
          <a:xfrm>
            <a:off x="0" y="330"/>
            <a:ext cx="12192000" cy="4198606"/>
            <a:chOff x="228600" y="396"/>
            <a:chExt cx="14173200" cy="5028804"/>
          </a:xfrm>
        </p:grpSpPr>
        <p:sp>
          <p:nvSpPr>
            <p:cNvPr id="240" name="Google Shape;240;p33"/>
            <p:cNvSpPr/>
            <p:nvPr/>
          </p:nvSpPr>
          <p:spPr>
            <a:xfrm>
              <a:off x="228600" y="4880187"/>
              <a:ext cx="14173200" cy="149013"/>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1" name="Google Shape;241;p33"/>
            <p:cNvSpPr/>
            <p:nvPr/>
          </p:nvSpPr>
          <p:spPr>
            <a:xfrm>
              <a:off x="228600" y="4689651"/>
              <a:ext cx="14173200" cy="12899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2" name="Google Shape;242;p33"/>
            <p:cNvSpPr/>
            <p:nvPr/>
          </p:nvSpPr>
          <p:spPr>
            <a:xfrm>
              <a:off x="228600" y="4495624"/>
              <a:ext cx="14173200" cy="113467"/>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3" name="Google Shape;243;p33"/>
            <p:cNvSpPr/>
            <p:nvPr/>
          </p:nvSpPr>
          <p:spPr>
            <a:xfrm>
              <a:off x="228600" y="4305476"/>
              <a:ext cx="14173200" cy="94065"/>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4" name="Google Shape;244;p33"/>
            <p:cNvSpPr/>
            <p:nvPr/>
          </p:nvSpPr>
          <p:spPr>
            <a:xfrm>
              <a:off x="228600" y="4111449"/>
              <a:ext cx="14173200" cy="74662"/>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5" name="Google Shape;245;p33"/>
            <p:cNvSpPr/>
            <p:nvPr/>
          </p:nvSpPr>
          <p:spPr>
            <a:xfrm>
              <a:off x="228600" y="3913540"/>
              <a:ext cx="14173200" cy="57199"/>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6" name="Google Shape;246;p33"/>
            <p:cNvSpPr/>
            <p:nvPr/>
          </p:nvSpPr>
          <p:spPr>
            <a:xfrm>
              <a:off x="228600" y="3713692"/>
              <a:ext cx="14173200" cy="39736"/>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7" name="Google Shape;247;p33"/>
            <p:cNvSpPr/>
            <p:nvPr/>
          </p:nvSpPr>
          <p:spPr>
            <a:xfrm rot="10800000">
              <a:off x="228600" y="2437920"/>
              <a:ext cx="14173200" cy="149013"/>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8" name="Google Shape;248;p33"/>
            <p:cNvSpPr/>
            <p:nvPr/>
          </p:nvSpPr>
          <p:spPr>
            <a:xfrm rot="10800000">
              <a:off x="228600" y="2648479"/>
              <a:ext cx="14173200" cy="12899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9" name="Google Shape;249;p33"/>
            <p:cNvSpPr/>
            <p:nvPr/>
          </p:nvSpPr>
          <p:spPr>
            <a:xfrm rot="10800000">
              <a:off x="228600" y="2858029"/>
              <a:ext cx="14173200" cy="113467"/>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0" name="Google Shape;250;p33"/>
            <p:cNvSpPr/>
            <p:nvPr/>
          </p:nvSpPr>
          <p:spPr>
            <a:xfrm rot="10800000">
              <a:off x="228600" y="3067579"/>
              <a:ext cx="14173200" cy="94065"/>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1" name="Google Shape;251;p33"/>
            <p:cNvSpPr/>
            <p:nvPr/>
          </p:nvSpPr>
          <p:spPr>
            <a:xfrm rot="10800000">
              <a:off x="228600" y="3281009"/>
              <a:ext cx="14173200" cy="74662"/>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2" name="Google Shape;252;p33"/>
            <p:cNvSpPr/>
            <p:nvPr/>
          </p:nvSpPr>
          <p:spPr>
            <a:xfrm rot="10800000">
              <a:off x="228600" y="3496381"/>
              <a:ext cx="14173200" cy="57199"/>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3" name="Google Shape;253;p33"/>
            <p:cNvSpPr/>
            <p:nvPr/>
          </p:nvSpPr>
          <p:spPr>
            <a:xfrm>
              <a:off x="228600" y="2249247"/>
              <a:ext cx="14173200" cy="12899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4" name="Google Shape;254;p33"/>
            <p:cNvSpPr/>
            <p:nvPr/>
          </p:nvSpPr>
          <p:spPr>
            <a:xfrm>
              <a:off x="228600" y="2055219"/>
              <a:ext cx="14173200" cy="113467"/>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5" name="Google Shape;255;p33"/>
            <p:cNvSpPr/>
            <p:nvPr/>
          </p:nvSpPr>
          <p:spPr>
            <a:xfrm>
              <a:off x="228600" y="1865072"/>
              <a:ext cx="14173200" cy="94065"/>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6" name="Google Shape;256;p33"/>
            <p:cNvSpPr/>
            <p:nvPr/>
          </p:nvSpPr>
          <p:spPr>
            <a:xfrm>
              <a:off x="228600" y="1671044"/>
              <a:ext cx="14173200" cy="74662"/>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7" name="Google Shape;257;p33"/>
            <p:cNvSpPr/>
            <p:nvPr/>
          </p:nvSpPr>
          <p:spPr>
            <a:xfrm>
              <a:off x="228600" y="1473135"/>
              <a:ext cx="14173200" cy="57199"/>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8" name="Google Shape;258;p33"/>
            <p:cNvSpPr/>
            <p:nvPr/>
          </p:nvSpPr>
          <p:spPr>
            <a:xfrm>
              <a:off x="228600" y="1273287"/>
              <a:ext cx="14173200" cy="39736"/>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9" name="Google Shape;259;p33"/>
            <p:cNvSpPr/>
            <p:nvPr/>
          </p:nvSpPr>
          <p:spPr>
            <a:xfrm rot="10800000">
              <a:off x="228600" y="396"/>
              <a:ext cx="14173200" cy="149013"/>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0" name="Google Shape;260;p33"/>
            <p:cNvSpPr/>
            <p:nvPr/>
          </p:nvSpPr>
          <p:spPr>
            <a:xfrm rot="10800000">
              <a:off x="228600" y="210955"/>
              <a:ext cx="14173200" cy="12899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1" name="Google Shape;261;p33"/>
            <p:cNvSpPr/>
            <p:nvPr/>
          </p:nvSpPr>
          <p:spPr>
            <a:xfrm rot="10800000">
              <a:off x="228600" y="420505"/>
              <a:ext cx="14173200" cy="113467"/>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2" name="Google Shape;262;p33"/>
            <p:cNvSpPr/>
            <p:nvPr/>
          </p:nvSpPr>
          <p:spPr>
            <a:xfrm rot="10800000">
              <a:off x="228600" y="630055"/>
              <a:ext cx="14173200" cy="94065"/>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3" name="Google Shape;263;p33"/>
            <p:cNvSpPr/>
            <p:nvPr/>
          </p:nvSpPr>
          <p:spPr>
            <a:xfrm rot="10800000">
              <a:off x="228600" y="843486"/>
              <a:ext cx="14173200" cy="74662"/>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4" name="Google Shape;264;p33"/>
            <p:cNvSpPr/>
            <p:nvPr/>
          </p:nvSpPr>
          <p:spPr>
            <a:xfrm rot="10800000">
              <a:off x="228600" y="1058857"/>
              <a:ext cx="14173200" cy="57199"/>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265" name="Google Shape;265;p33"/>
          <p:cNvCxnSpPr/>
          <p:nvPr/>
        </p:nvCxnSpPr>
        <p:spPr>
          <a:xfrm>
            <a:off x="476250" y="5462828"/>
            <a:ext cx="11239500" cy="0"/>
          </a:xfrm>
          <a:prstGeom prst="straightConnector1">
            <a:avLst/>
          </a:prstGeom>
          <a:noFill/>
          <a:ln w="9525" cap="flat" cmpd="sng">
            <a:solidFill>
              <a:schemeClr val="dk1"/>
            </a:solidFill>
            <a:prstDash val="solid"/>
            <a:round/>
            <a:headEnd type="none" w="sm" len="sm"/>
            <a:tailEnd type="none" w="sm" len="sm"/>
          </a:ln>
        </p:spPr>
      </p:cxnSp>
      <p:pic>
        <p:nvPicPr>
          <p:cNvPr id="266" name="Google Shape;266;p33"/>
          <p:cNvPicPr preferRelativeResize="0"/>
          <p:nvPr/>
        </p:nvPicPr>
        <p:blipFill rotWithShape="1">
          <a:blip r:embed="rId2">
            <a:alphaModFix/>
          </a:blip>
          <a:srcRect/>
          <a:stretch/>
        </p:blipFill>
        <p:spPr>
          <a:xfrm>
            <a:off x="188121" y="4643413"/>
            <a:ext cx="1157999" cy="1021495"/>
          </a:xfrm>
          <a:prstGeom prst="rect">
            <a:avLst/>
          </a:prstGeom>
          <a:noFill/>
          <a:ln>
            <a:noFill/>
          </a:ln>
        </p:spPr>
      </p:pic>
      <p:sp>
        <p:nvSpPr>
          <p:cNvPr id="267" name="Google Shape;267;p33"/>
          <p:cNvSpPr txBox="1">
            <a:spLocks noGrp="1"/>
          </p:cNvSpPr>
          <p:nvPr>
            <p:ph type="body" idx="1"/>
          </p:nvPr>
        </p:nvSpPr>
        <p:spPr>
          <a:xfrm>
            <a:off x="1601968" y="4326641"/>
            <a:ext cx="8131084" cy="1136068"/>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3200"/>
              <a:buFont typeface="DM Sans"/>
              <a:buNone/>
              <a:defRPr sz="3200" b="1" i="0">
                <a:solidFill>
                  <a:schemeClr val="dk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33"/>
          <p:cNvSpPr txBox="1">
            <a:spLocks noGrp="1"/>
          </p:cNvSpPr>
          <p:nvPr>
            <p:ph type="body" idx="2"/>
          </p:nvPr>
        </p:nvSpPr>
        <p:spPr>
          <a:xfrm>
            <a:off x="1167811" y="5499767"/>
            <a:ext cx="4445631" cy="653998"/>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chemeClr val="lt1"/>
              </a:buClr>
              <a:buSzPts val="4000"/>
              <a:buFont typeface="DM Sans Medium"/>
              <a:buNone/>
              <a:defRPr sz="4000" b="1" i="0" strike="noStrike">
                <a:solidFill>
                  <a:schemeClr val="lt1"/>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33"/>
          <p:cNvSpPr txBox="1">
            <a:spLocks noGrp="1"/>
          </p:cNvSpPr>
          <p:nvPr>
            <p:ph type="body" idx="3"/>
          </p:nvPr>
        </p:nvSpPr>
        <p:spPr>
          <a:xfrm>
            <a:off x="6010010" y="5957402"/>
            <a:ext cx="3895989" cy="602902"/>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chemeClr val="lt1"/>
              </a:buClr>
              <a:buSzPts val="1667"/>
              <a:buFont typeface="DM Sans Medium"/>
              <a:buNone/>
              <a:defRPr sz="1667" b="0" i="0">
                <a:solidFill>
                  <a:schemeClr val="lt1"/>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33"/>
          <p:cNvSpPr txBox="1">
            <a:spLocks noGrp="1"/>
          </p:cNvSpPr>
          <p:nvPr>
            <p:ph type="body" idx="4"/>
          </p:nvPr>
        </p:nvSpPr>
        <p:spPr>
          <a:xfrm>
            <a:off x="10097332" y="5624173"/>
            <a:ext cx="1853711" cy="332218"/>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chemeClr val="dk1"/>
              </a:buClr>
              <a:buSzPts val="1200"/>
              <a:buNone/>
              <a:defRPr sz="1200">
                <a:solidFill>
                  <a:schemeClr val="dk1"/>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1" name="Google Shape;271;p33" descr="A picture containing application&#10;&#10;Description automatically generated"/>
          <p:cNvPicPr preferRelativeResize="0"/>
          <p:nvPr/>
        </p:nvPicPr>
        <p:blipFill rotWithShape="1">
          <a:blip r:embed="rId3">
            <a:alphaModFix/>
          </a:blip>
          <a:srcRect l="4896" t="64002" r="4838" b="4745"/>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ontent Breaker Photo 1">
  <p:cSld name="1_Content Breaker Photo 1">
    <p:spTree>
      <p:nvGrpSpPr>
        <p:cNvPr id="1" name="Shape 272"/>
        <p:cNvGrpSpPr/>
        <p:nvPr/>
      </p:nvGrpSpPr>
      <p:grpSpPr>
        <a:xfrm>
          <a:off x="0" y="0"/>
          <a:ext cx="0" cy="0"/>
          <a:chOff x="0" y="0"/>
          <a:chExt cx="0" cy="0"/>
        </a:xfrm>
      </p:grpSpPr>
      <p:sp>
        <p:nvSpPr>
          <p:cNvPr id="273" name="Google Shape;273;p96"/>
          <p:cNvSpPr txBox="1">
            <a:spLocks noGrp="1"/>
          </p:cNvSpPr>
          <p:nvPr>
            <p:ph type="title"/>
          </p:nvPr>
        </p:nvSpPr>
        <p:spPr>
          <a:xfrm>
            <a:off x="1210914" y="414085"/>
            <a:ext cx="10466890" cy="934522"/>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accent3"/>
              </a:buClr>
              <a:buSzPts val="5000"/>
              <a:buFont typeface="DM Sans Medium"/>
              <a:buNone/>
              <a:defRPr sz="5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96"/>
          <p:cNvSpPr txBox="1">
            <a:spLocks noGrp="1"/>
          </p:cNvSpPr>
          <p:nvPr>
            <p:ph type="body" idx="1"/>
          </p:nvPr>
        </p:nvSpPr>
        <p:spPr>
          <a:xfrm>
            <a:off x="264231" y="1498315"/>
            <a:ext cx="11231829" cy="5097868"/>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75" name="Google Shape;275;p96"/>
          <p:cNvCxnSpPr/>
          <p:nvPr/>
        </p:nvCxnSpPr>
        <p:spPr>
          <a:xfrm>
            <a:off x="485592" y="1449133"/>
            <a:ext cx="11231830" cy="0"/>
          </a:xfrm>
          <a:prstGeom prst="straightConnector1">
            <a:avLst/>
          </a:prstGeom>
          <a:noFill/>
          <a:ln w="9525" cap="flat" cmpd="sng">
            <a:solidFill>
              <a:srgbClr val="808285"/>
            </a:solidFill>
            <a:prstDash val="solid"/>
            <a:round/>
            <a:headEnd type="none" w="sm" len="sm"/>
            <a:tailEnd type="none" w="sm" len="sm"/>
          </a:ln>
        </p:spPr>
      </p:cxnSp>
      <p:grpSp>
        <p:nvGrpSpPr>
          <p:cNvPr id="276" name="Google Shape;276;p96"/>
          <p:cNvGrpSpPr/>
          <p:nvPr/>
        </p:nvGrpSpPr>
        <p:grpSpPr>
          <a:xfrm rot="10800000">
            <a:off x="615831" y="672630"/>
            <a:ext cx="566921" cy="575154"/>
            <a:chOff x="7550590" y="4020844"/>
            <a:chExt cx="1729212" cy="1754327"/>
          </a:xfrm>
        </p:grpSpPr>
        <p:sp>
          <p:nvSpPr>
            <p:cNvPr id="277" name="Google Shape;277;p96"/>
            <p:cNvSpPr/>
            <p:nvPr/>
          </p:nvSpPr>
          <p:spPr>
            <a:xfrm>
              <a:off x="7894622" y="4772476"/>
              <a:ext cx="1385180" cy="2521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8" name="Google Shape;278;p96"/>
            <p:cNvSpPr/>
            <p:nvPr/>
          </p:nvSpPr>
          <p:spPr>
            <a:xfrm rot="-2700000">
              <a:off x="7468680" y="4418987"/>
              <a:ext cx="1230581" cy="2521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9" name="Google Shape;279;p96"/>
            <p:cNvSpPr/>
            <p:nvPr/>
          </p:nvSpPr>
          <p:spPr>
            <a:xfrm rot="2700000">
              <a:off x="7459541" y="5124832"/>
              <a:ext cx="1230581" cy="2521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pic>
        <p:nvPicPr>
          <p:cNvPr id="280" name="Google Shape;280;p96"/>
          <p:cNvPicPr preferRelativeResize="0"/>
          <p:nvPr/>
        </p:nvPicPr>
        <p:blipFill rotWithShape="1">
          <a:blip r:embed="rId2">
            <a:alphaModFix/>
          </a:blip>
          <a:srcRect/>
          <a:stretch/>
        </p:blipFill>
        <p:spPr>
          <a:xfrm>
            <a:off x="11496061" y="1549660"/>
            <a:ext cx="565238" cy="457200"/>
          </a:xfrm>
          <a:prstGeom prst="rect">
            <a:avLst/>
          </a:prstGeom>
          <a:noFill/>
          <a:ln>
            <a:noFill/>
          </a:ln>
        </p:spPr>
      </p:pic>
      <p:sp>
        <p:nvSpPr>
          <p:cNvPr id="281" name="Google Shape;281;p96"/>
          <p:cNvSpPr>
            <a:spLocks noGrp="1"/>
          </p:cNvSpPr>
          <p:nvPr>
            <p:ph type="pic" idx="2"/>
          </p:nvPr>
        </p:nvSpPr>
        <p:spPr>
          <a:xfrm>
            <a:off x="6205414" y="3649785"/>
            <a:ext cx="5986585" cy="3208216"/>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title">
  <p:cSld name="TITLE">
    <p:spTree>
      <p:nvGrpSpPr>
        <p:cNvPr id="1" name="Shape 282"/>
        <p:cNvGrpSpPr/>
        <p:nvPr/>
      </p:nvGrpSpPr>
      <p:grpSpPr>
        <a:xfrm>
          <a:off x="0" y="0"/>
          <a:ext cx="0" cy="0"/>
          <a:chOff x="0" y="0"/>
          <a:chExt cx="0" cy="0"/>
        </a:xfrm>
      </p:grpSpPr>
      <p:sp>
        <p:nvSpPr>
          <p:cNvPr id="283" name="Google Shape;283;p98"/>
          <p:cNvSpPr txBox="1">
            <a:spLocks noGrp="1"/>
          </p:cNvSpPr>
          <p:nvPr>
            <p:ph type="ctrTitle"/>
          </p:nvPr>
        </p:nvSpPr>
        <p:spPr>
          <a:xfrm>
            <a:off x="1524000" y="1122363"/>
            <a:ext cx="9144000" cy="2387600"/>
          </a:xfrm>
          <a:prstGeom prst="rect">
            <a:avLst/>
          </a:prstGeom>
          <a:noFill/>
          <a:ln>
            <a:noFill/>
          </a:ln>
        </p:spPr>
        <p:txBody>
          <a:bodyPr spcFirstLastPara="1" wrap="square" lIns="0" tIns="45700" rIns="0" bIns="45700" anchor="b" anchorCtr="0">
            <a:noAutofit/>
          </a:bodyPr>
          <a:lstStyle>
            <a:lvl1pPr lvl="0" algn="ctr">
              <a:lnSpc>
                <a:spcPct val="90000"/>
              </a:lnSpc>
              <a:spcBef>
                <a:spcPts val="0"/>
              </a:spcBef>
              <a:spcAft>
                <a:spcPts val="0"/>
              </a:spcAft>
              <a:buClr>
                <a:srgbClr val="5C5F61"/>
              </a:buClr>
              <a:buSzPts val="6000"/>
              <a:buFont typeface="DM Sans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98"/>
          <p:cNvSpPr txBox="1">
            <a:spLocks noGrp="1"/>
          </p:cNvSpPr>
          <p:nvPr>
            <p:ph type="subTitle" idx="1"/>
          </p:nvPr>
        </p:nvSpPr>
        <p:spPr>
          <a:xfrm>
            <a:off x="1524000" y="3602038"/>
            <a:ext cx="9144000" cy="1655762"/>
          </a:xfrm>
          <a:prstGeom prst="rect">
            <a:avLst/>
          </a:prstGeom>
          <a:noFill/>
          <a:ln>
            <a:noFill/>
          </a:ln>
        </p:spPr>
        <p:txBody>
          <a:bodyPr spcFirstLastPara="1" wrap="square" lIns="0" tIns="45700" rIns="0" bIns="45700" anchor="t" anchorCtr="0">
            <a:noAutofit/>
          </a:bodyPr>
          <a:lstStyle>
            <a:lvl1pPr lvl="0" algn="ctr">
              <a:lnSpc>
                <a:spcPct val="110000"/>
              </a:lnSpc>
              <a:spcBef>
                <a:spcPts val="500"/>
              </a:spcBef>
              <a:spcAft>
                <a:spcPts val="0"/>
              </a:spcAft>
              <a:buClr>
                <a:schemeClr val="dk1"/>
              </a:buClr>
              <a:buSzPts val="2400"/>
              <a:buNone/>
              <a:defRPr sz="24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
        <p:cNvGrpSpPr/>
        <p:nvPr/>
      </p:nvGrpSpPr>
      <p:grpSpPr>
        <a:xfrm>
          <a:off x="0" y="0"/>
          <a:ext cx="0" cy="0"/>
          <a:chOff x="0" y="0"/>
          <a:chExt cx="0" cy="0"/>
        </a:xfrm>
      </p:grpSpPr>
      <p:sp>
        <p:nvSpPr>
          <p:cNvPr id="286" name="Google Shape;286;p1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7" name="Google Shape;287;p1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8" name="Google Shape;288;p13"/>
          <p:cNvSpPr txBox="1">
            <a:spLocks noGrp="1"/>
          </p:cNvSpPr>
          <p:nvPr>
            <p:ph type="sldNum" idx="12"/>
          </p:nvPr>
        </p:nvSpPr>
        <p:spPr>
          <a:xfrm>
            <a:off x="9526476" y="6349494"/>
            <a:ext cx="16812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9" name="Google Shape;289;p13" descr="A picture containing text, clipart&#10;&#10;Description automatically generated"/>
          <p:cNvPicPr preferRelativeResize="0"/>
          <p:nvPr/>
        </p:nvPicPr>
        <p:blipFill rotWithShape="1">
          <a:blip r:embed="rId2">
            <a:alphaModFix/>
          </a:blip>
          <a:srcRect/>
          <a:stretch/>
        </p:blipFill>
        <p:spPr>
          <a:xfrm>
            <a:off x="8690643" y="6326702"/>
            <a:ext cx="3284785" cy="59950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lumns w/arrow 2">
  <p:cSld name="Two Columns w/arrow 2">
    <p:spTree>
      <p:nvGrpSpPr>
        <p:cNvPr id="1" name="Shape 290"/>
        <p:cNvGrpSpPr/>
        <p:nvPr/>
      </p:nvGrpSpPr>
      <p:grpSpPr>
        <a:xfrm>
          <a:off x="0" y="0"/>
          <a:ext cx="0" cy="0"/>
          <a:chOff x="0" y="0"/>
          <a:chExt cx="0" cy="0"/>
        </a:xfrm>
      </p:grpSpPr>
      <p:sp>
        <p:nvSpPr>
          <p:cNvPr id="291" name="Google Shape;291;p52"/>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2" name="Google Shape;292;p52"/>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3" name="Google Shape;293;p52"/>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294" name="Google Shape;294;p52"/>
          <p:cNvGrpSpPr/>
          <p:nvPr/>
        </p:nvGrpSpPr>
        <p:grpSpPr>
          <a:xfrm>
            <a:off x="481582" y="896740"/>
            <a:ext cx="430723" cy="760860"/>
            <a:chOff x="5962307" y="432768"/>
            <a:chExt cx="1057621" cy="1754327"/>
          </a:xfrm>
        </p:grpSpPr>
        <p:sp>
          <p:nvSpPr>
            <p:cNvPr id="295" name="Google Shape;295;p52"/>
            <p:cNvSpPr/>
            <p:nvPr/>
          </p:nvSpPr>
          <p:spPr>
            <a:xfrm rot="8100000">
              <a:off x="5871258" y="1536756"/>
              <a:ext cx="1230581" cy="252197"/>
            </a:xfrm>
            <a:prstGeom prst="rect">
              <a:avLst/>
            </a:prstGeom>
            <a:solidFill>
              <a:srgbClr val="5C5F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96" name="Google Shape;296;p52"/>
            <p:cNvSpPr/>
            <p:nvPr/>
          </p:nvSpPr>
          <p:spPr>
            <a:xfrm rot="-8100000">
              <a:off x="5880397" y="830911"/>
              <a:ext cx="1230581" cy="252197"/>
            </a:xfrm>
            <a:prstGeom prst="rect">
              <a:avLst/>
            </a:prstGeom>
            <a:solidFill>
              <a:srgbClr val="5C5F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297" name="Google Shape;297;p5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Client Stories 1">
  <p:cSld name="3_Client Stories 1">
    <p:spTree>
      <p:nvGrpSpPr>
        <p:cNvPr id="1" name="Shape 298"/>
        <p:cNvGrpSpPr/>
        <p:nvPr/>
      </p:nvGrpSpPr>
      <p:grpSpPr>
        <a:xfrm>
          <a:off x="0" y="0"/>
          <a:ext cx="0" cy="0"/>
          <a:chOff x="0" y="0"/>
          <a:chExt cx="0" cy="0"/>
        </a:xfrm>
      </p:grpSpPr>
      <p:sp>
        <p:nvSpPr>
          <p:cNvPr id="299" name="Google Shape;299;p42"/>
          <p:cNvSpPr/>
          <p:nvPr/>
        </p:nvSpPr>
        <p:spPr>
          <a:xfrm>
            <a:off x="6096000" y="0"/>
            <a:ext cx="6096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00" name="Google Shape;300;p42"/>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42"/>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42"/>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03" name="Google Shape;303;p42"/>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rrow 7">
  <p:cSld name="Section Title Arrow 7">
    <p:bg>
      <p:bgPr>
        <a:solidFill>
          <a:srgbClr val="BFBFBF"/>
        </a:solidFill>
        <a:effectLst/>
      </p:bgPr>
    </p:bg>
    <p:spTree>
      <p:nvGrpSpPr>
        <p:cNvPr id="1" name="Shape 304"/>
        <p:cNvGrpSpPr/>
        <p:nvPr/>
      </p:nvGrpSpPr>
      <p:grpSpPr>
        <a:xfrm>
          <a:off x="0" y="0"/>
          <a:ext cx="0" cy="0"/>
          <a:chOff x="0" y="0"/>
          <a:chExt cx="0" cy="0"/>
        </a:xfrm>
      </p:grpSpPr>
      <p:sp>
        <p:nvSpPr>
          <p:cNvPr id="305" name="Google Shape;305;p49"/>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06" name="Google Shape;306;p49"/>
          <p:cNvSpPr txBox="1">
            <a:spLocks noGrp="1"/>
          </p:cNvSpPr>
          <p:nvPr>
            <p:ph type="title"/>
          </p:nvPr>
        </p:nvSpPr>
        <p:spPr>
          <a:xfrm>
            <a:off x="5212080" y="990600"/>
            <a:ext cx="6149340" cy="505968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07" name="Google Shape;307;p49"/>
          <p:cNvGrpSpPr/>
          <p:nvPr/>
        </p:nvGrpSpPr>
        <p:grpSpPr>
          <a:xfrm>
            <a:off x="0" y="4477926"/>
            <a:ext cx="12192000" cy="2367623"/>
            <a:chOff x="228600" y="396"/>
            <a:chExt cx="14173200" cy="5028804"/>
          </a:xfrm>
        </p:grpSpPr>
        <p:sp>
          <p:nvSpPr>
            <p:cNvPr id="308" name="Google Shape;308;p49"/>
            <p:cNvSpPr/>
            <p:nvPr/>
          </p:nvSpPr>
          <p:spPr>
            <a:xfrm>
              <a:off x="228600" y="4880187"/>
              <a:ext cx="14173200" cy="149013"/>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09" name="Google Shape;309;p49"/>
            <p:cNvSpPr/>
            <p:nvPr/>
          </p:nvSpPr>
          <p:spPr>
            <a:xfrm>
              <a:off x="228600" y="4689651"/>
              <a:ext cx="14173200" cy="128990"/>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0" name="Google Shape;310;p49"/>
            <p:cNvSpPr/>
            <p:nvPr/>
          </p:nvSpPr>
          <p:spPr>
            <a:xfrm>
              <a:off x="228600" y="4495624"/>
              <a:ext cx="14173200" cy="113467"/>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1" name="Google Shape;311;p49"/>
            <p:cNvSpPr/>
            <p:nvPr/>
          </p:nvSpPr>
          <p:spPr>
            <a:xfrm>
              <a:off x="228600" y="4305476"/>
              <a:ext cx="14173200" cy="94065"/>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2" name="Google Shape;312;p49"/>
            <p:cNvSpPr/>
            <p:nvPr/>
          </p:nvSpPr>
          <p:spPr>
            <a:xfrm>
              <a:off x="228600" y="4111449"/>
              <a:ext cx="14173200" cy="74662"/>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3" name="Google Shape;313;p49"/>
            <p:cNvSpPr/>
            <p:nvPr/>
          </p:nvSpPr>
          <p:spPr>
            <a:xfrm>
              <a:off x="228600" y="3913540"/>
              <a:ext cx="14173200" cy="57199"/>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4" name="Google Shape;314;p49"/>
            <p:cNvSpPr/>
            <p:nvPr/>
          </p:nvSpPr>
          <p:spPr>
            <a:xfrm>
              <a:off x="228600" y="3713692"/>
              <a:ext cx="14173200" cy="39736"/>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5" name="Google Shape;315;p49"/>
            <p:cNvSpPr/>
            <p:nvPr/>
          </p:nvSpPr>
          <p:spPr>
            <a:xfrm rot="10800000">
              <a:off x="228600" y="2437920"/>
              <a:ext cx="14173200" cy="149013"/>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6" name="Google Shape;316;p49"/>
            <p:cNvSpPr/>
            <p:nvPr/>
          </p:nvSpPr>
          <p:spPr>
            <a:xfrm rot="10800000">
              <a:off x="228600" y="2648479"/>
              <a:ext cx="14173200" cy="128990"/>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7" name="Google Shape;317;p49"/>
            <p:cNvSpPr/>
            <p:nvPr/>
          </p:nvSpPr>
          <p:spPr>
            <a:xfrm rot="10800000">
              <a:off x="228600" y="2858029"/>
              <a:ext cx="14173200" cy="113467"/>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8" name="Google Shape;318;p49"/>
            <p:cNvSpPr/>
            <p:nvPr/>
          </p:nvSpPr>
          <p:spPr>
            <a:xfrm rot="10800000">
              <a:off x="228600" y="3067579"/>
              <a:ext cx="14173200" cy="94065"/>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9" name="Google Shape;319;p49"/>
            <p:cNvSpPr/>
            <p:nvPr/>
          </p:nvSpPr>
          <p:spPr>
            <a:xfrm rot="10800000">
              <a:off x="228600" y="3281009"/>
              <a:ext cx="14173200" cy="74662"/>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0" name="Google Shape;320;p49"/>
            <p:cNvSpPr/>
            <p:nvPr/>
          </p:nvSpPr>
          <p:spPr>
            <a:xfrm rot="10800000">
              <a:off x="228600" y="3496381"/>
              <a:ext cx="14173200" cy="57199"/>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1" name="Google Shape;321;p49"/>
            <p:cNvSpPr/>
            <p:nvPr/>
          </p:nvSpPr>
          <p:spPr>
            <a:xfrm>
              <a:off x="228600" y="2249247"/>
              <a:ext cx="14173200" cy="128990"/>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2" name="Google Shape;322;p49"/>
            <p:cNvSpPr/>
            <p:nvPr/>
          </p:nvSpPr>
          <p:spPr>
            <a:xfrm>
              <a:off x="228600" y="2055219"/>
              <a:ext cx="14173200" cy="113467"/>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3" name="Google Shape;323;p49"/>
            <p:cNvSpPr/>
            <p:nvPr/>
          </p:nvSpPr>
          <p:spPr>
            <a:xfrm>
              <a:off x="228600" y="1865072"/>
              <a:ext cx="14173200" cy="94065"/>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4" name="Google Shape;324;p49"/>
            <p:cNvSpPr/>
            <p:nvPr/>
          </p:nvSpPr>
          <p:spPr>
            <a:xfrm>
              <a:off x="228600" y="1671044"/>
              <a:ext cx="14173200" cy="74662"/>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5" name="Google Shape;325;p49"/>
            <p:cNvSpPr/>
            <p:nvPr/>
          </p:nvSpPr>
          <p:spPr>
            <a:xfrm>
              <a:off x="228600" y="1473135"/>
              <a:ext cx="14173200" cy="57199"/>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6" name="Google Shape;326;p49"/>
            <p:cNvSpPr/>
            <p:nvPr/>
          </p:nvSpPr>
          <p:spPr>
            <a:xfrm>
              <a:off x="228600" y="1273287"/>
              <a:ext cx="14173200" cy="39736"/>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7" name="Google Shape;327;p49"/>
            <p:cNvSpPr/>
            <p:nvPr/>
          </p:nvSpPr>
          <p:spPr>
            <a:xfrm rot="10800000">
              <a:off x="228600" y="396"/>
              <a:ext cx="14173200" cy="149013"/>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8" name="Google Shape;328;p49"/>
            <p:cNvSpPr/>
            <p:nvPr/>
          </p:nvSpPr>
          <p:spPr>
            <a:xfrm rot="10800000">
              <a:off x="228600" y="210955"/>
              <a:ext cx="14173200" cy="128990"/>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9" name="Google Shape;329;p49"/>
            <p:cNvSpPr/>
            <p:nvPr/>
          </p:nvSpPr>
          <p:spPr>
            <a:xfrm rot="10800000">
              <a:off x="228600" y="420505"/>
              <a:ext cx="14173200" cy="113467"/>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30" name="Google Shape;330;p49"/>
            <p:cNvSpPr/>
            <p:nvPr/>
          </p:nvSpPr>
          <p:spPr>
            <a:xfrm rot="10800000">
              <a:off x="228600" y="630055"/>
              <a:ext cx="14173200" cy="94065"/>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31" name="Google Shape;331;p49"/>
            <p:cNvSpPr/>
            <p:nvPr/>
          </p:nvSpPr>
          <p:spPr>
            <a:xfrm rot="10800000">
              <a:off x="228600" y="843486"/>
              <a:ext cx="14173200" cy="74662"/>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32" name="Google Shape;332;p49"/>
            <p:cNvSpPr/>
            <p:nvPr/>
          </p:nvSpPr>
          <p:spPr>
            <a:xfrm rot="10800000">
              <a:off x="228600" y="1058857"/>
              <a:ext cx="14173200" cy="57199"/>
            </a:xfrm>
            <a:prstGeom prst="rect">
              <a:avLst/>
            </a:prstGeom>
            <a:solidFill>
              <a:schemeClr val="dk2">
                <a:alpha val="474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333" name="Google Shape;333;p49"/>
          <p:cNvSpPr/>
          <p:nvPr/>
        </p:nvSpPr>
        <p:spPr>
          <a:xfrm rot="-8100000">
            <a:off x="334006" y="1732887"/>
            <a:ext cx="3590223" cy="3590223"/>
          </a:xfrm>
          <a:prstGeom prst="corner">
            <a:avLst>
              <a:gd name="adj1" fmla="val 20121"/>
              <a:gd name="adj2" fmla="val 20273"/>
            </a:avLst>
          </a:prstGeom>
          <a:solidFill>
            <a:srgbClr val="D6D7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rrow 2">
  <p:cSld name="Section Title Arrow 2">
    <p:spTree>
      <p:nvGrpSpPr>
        <p:cNvPr id="1" name="Shape 334"/>
        <p:cNvGrpSpPr/>
        <p:nvPr/>
      </p:nvGrpSpPr>
      <p:grpSpPr>
        <a:xfrm>
          <a:off x="0" y="0"/>
          <a:ext cx="0" cy="0"/>
          <a:chOff x="0" y="0"/>
          <a:chExt cx="0" cy="0"/>
        </a:xfrm>
      </p:grpSpPr>
      <p:sp>
        <p:nvSpPr>
          <p:cNvPr id="335" name="Google Shape;335;p40"/>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36" name="Google Shape;336;p40"/>
          <p:cNvSpPr txBox="1">
            <a:spLocks noGrp="1"/>
          </p:cNvSpPr>
          <p:nvPr>
            <p:ph type="title"/>
          </p:nvPr>
        </p:nvSpPr>
        <p:spPr>
          <a:xfrm>
            <a:off x="5210735" y="989327"/>
            <a:ext cx="6022873" cy="5074881"/>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37" name="Google Shape;337;p40"/>
          <p:cNvGrpSpPr/>
          <p:nvPr/>
        </p:nvGrpSpPr>
        <p:grpSpPr>
          <a:xfrm>
            <a:off x="0" y="4469877"/>
            <a:ext cx="12192000" cy="2390424"/>
            <a:chOff x="-1" y="5363852"/>
            <a:chExt cx="14630400" cy="2868509"/>
          </a:xfrm>
        </p:grpSpPr>
        <p:sp>
          <p:nvSpPr>
            <p:cNvPr id="338" name="Google Shape;338;p40"/>
            <p:cNvSpPr/>
            <p:nvPr/>
          </p:nvSpPr>
          <p:spPr>
            <a:xfrm>
              <a:off x="-1" y="8191036"/>
              <a:ext cx="14630399" cy="41325"/>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39" name="Google Shape;339;p40"/>
            <p:cNvSpPr/>
            <p:nvPr/>
          </p:nvSpPr>
          <p:spPr>
            <a:xfrm>
              <a:off x="-1" y="8046649"/>
              <a:ext cx="14630399" cy="28709"/>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0" name="Google Shape;340;p40"/>
            <p:cNvSpPr/>
            <p:nvPr/>
          </p:nvSpPr>
          <p:spPr>
            <a:xfrm rot="10800000">
              <a:off x="0" y="7124924"/>
              <a:ext cx="14630399" cy="10766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1" name="Google Shape;341;p40"/>
            <p:cNvSpPr/>
            <p:nvPr/>
          </p:nvSpPr>
          <p:spPr>
            <a:xfrm rot="10800000">
              <a:off x="0" y="7277050"/>
              <a:ext cx="14630399" cy="93193"/>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2" name="Google Shape;342;p40"/>
            <p:cNvSpPr/>
            <p:nvPr/>
          </p:nvSpPr>
          <p:spPr>
            <a:xfrm rot="10800000">
              <a:off x="0" y="7428446"/>
              <a:ext cx="14630399" cy="81978"/>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3" name="Google Shape;343;p40"/>
            <p:cNvSpPr/>
            <p:nvPr/>
          </p:nvSpPr>
          <p:spPr>
            <a:xfrm rot="10800000">
              <a:off x="0" y="7579843"/>
              <a:ext cx="14630399" cy="6796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4" name="Google Shape;344;p40"/>
            <p:cNvSpPr/>
            <p:nvPr/>
          </p:nvSpPr>
          <p:spPr>
            <a:xfrm rot="10800000">
              <a:off x="0" y="7734043"/>
              <a:ext cx="14630399" cy="53942"/>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5" name="Google Shape;345;p40"/>
            <p:cNvSpPr/>
            <p:nvPr/>
          </p:nvSpPr>
          <p:spPr>
            <a:xfrm rot="10800000">
              <a:off x="0" y="7889646"/>
              <a:ext cx="14630399" cy="41325"/>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6" name="Google Shape;346;p40"/>
            <p:cNvSpPr/>
            <p:nvPr/>
          </p:nvSpPr>
          <p:spPr>
            <a:xfrm>
              <a:off x="-1" y="6988611"/>
              <a:ext cx="14630399" cy="93193"/>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7" name="Google Shape;347;p40"/>
            <p:cNvSpPr/>
            <p:nvPr/>
          </p:nvSpPr>
          <p:spPr>
            <a:xfrm>
              <a:off x="-1" y="6848429"/>
              <a:ext cx="14630399" cy="81978"/>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8" name="Google Shape;348;p40"/>
            <p:cNvSpPr/>
            <p:nvPr/>
          </p:nvSpPr>
          <p:spPr>
            <a:xfrm>
              <a:off x="-1" y="6711051"/>
              <a:ext cx="14630399" cy="6796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9" name="Google Shape;349;p40"/>
            <p:cNvSpPr/>
            <p:nvPr/>
          </p:nvSpPr>
          <p:spPr>
            <a:xfrm>
              <a:off x="-1" y="6570869"/>
              <a:ext cx="14630399" cy="53942"/>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50" name="Google Shape;350;p40"/>
            <p:cNvSpPr/>
            <p:nvPr/>
          </p:nvSpPr>
          <p:spPr>
            <a:xfrm>
              <a:off x="-1" y="6427883"/>
              <a:ext cx="14630399" cy="41325"/>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51" name="Google Shape;351;p40"/>
            <p:cNvSpPr/>
            <p:nvPr/>
          </p:nvSpPr>
          <p:spPr>
            <a:xfrm>
              <a:off x="-1" y="6283496"/>
              <a:ext cx="14630399" cy="28709"/>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52" name="Google Shape;352;p40"/>
            <p:cNvSpPr/>
            <p:nvPr/>
          </p:nvSpPr>
          <p:spPr>
            <a:xfrm rot="10800000">
              <a:off x="0" y="5363852"/>
              <a:ext cx="14630399" cy="10766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53" name="Google Shape;353;p40"/>
            <p:cNvSpPr/>
            <p:nvPr/>
          </p:nvSpPr>
          <p:spPr>
            <a:xfrm rot="10800000">
              <a:off x="0" y="5515978"/>
              <a:ext cx="14630399" cy="93193"/>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54" name="Google Shape;354;p40"/>
            <p:cNvSpPr/>
            <p:nvPr/>
          </p:nvSpPr>
          <p:spPr>
            <a:xfrm rot="10800000">
              <a:off x="0" y="5667374"/>
              <a:ext cx="14630399" cy="81978"/>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55" name="Google Shape;355;p40"/>
            <p:cNvSpPr/>
            <p:nvPr/>
          </p:nvSpPr>
          <p:spPr>
            <a:xfrm rot="10800000">
              <a:off x="0" y="5818771"/>
              <a:ext cx="14630399" cy="6796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56" name="Google Shape;356;p40"/>
            <p:cNvSpPr/>
            <p:nvPr/>
          </p:nvSpPr>
          <p:spPr>
            <a:xfrm rot="10800000">
              <a:off x="0" y="5972971"/>
              <a:ext cx="14630399" cy="53942"/>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57" name="Google Shape;357;p40"/>
            <p:cNvSpPr/>
            <p:nvPr/>
          </p:nvSpPr>
          <p:spPr>
            <a:xfrm rot="10800000">
              <a:off x="0" y="6128573"/>
              <a:ext cx="14630399" cy="41325"/>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358" name="Google Shape;358;p40"/>
          <p:cNvSpPr/>
          <p:nvPr/>
        </p:nvSpPr>
        <p:spPr>
          <a:xfrm rot="-8100000">
            <a:off x="334006" y="1732887"/>
            <a:ext cx="3590223" cy="3590223"/>
          </a:xfrm>
          <a:prstGeom prst="corner">
            <a:avLst>
              <a:gd name="adj1" fmla="val 20121"/>
              <a:gd name="adj2" fmla="val 20273"/>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s Icon">
  <p:cSld name="Two Columns Icon">
    <p:spTree>
      <p:nvGrpSpPr>
        <p:cNvPr id="1" name="Shape 359"/>
        <p:cNvGrpSpPr/>
        <p:nvPr/>
      </p:nvGrpSpPr>
      <p:grpSpPr>
        <a:xfrm>
          <a:off x="0" y="0"/>
          <a:ext cx="0" cy="0"/>
          <a:chOff x="0" y="0"/>
          <a:chExt cx="0" cy="0"/>
        </a:xfrm>
      </p:grpSpPr>
      <p:sp>
        <p:nvSpPr>
          <p:cNvPr id="360" name="Google Shape;360;p53"/>
          <p:cNvSpPr txBox="1">
            <a:spLocks noGrp="1"/>
          </p:cNvSpPr>
          <p:nvPr>
            <p:ph type="title"/>
          </p:nvPr>
        </p:nvSpPr>
        <p:spPr>
          <a:xfrm>
            <a:off x="444500" y="121080"/>
            <a:ext cx="104749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53"/>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362" name="Google Shape;362;p53"/>
          <p:cNvCxnSpPr/>
          <p:nvPr/>
        </p:nvCxnSpPr>
        <p:spPr>
          <a:xfrm>
            <a:off x="445975" y="857865"/>
            <a:ext cx="11231830" cy="0"/>
          </a:xfrm>
          <a:prstGeom prst="straightConnector1">
            <a:avLst/>
          </a:prstGeom>
          <a:noFill/>
          <a:ln w="9525" cap="flat" cmpd="sng">
            <a:solidFill>
              <a:srgbClr val="BCBEC0"/>
            </a:solidFill>
            <a:prstDash val="solid"/>
            <a:round/>
            <a:headEnd type="none" w="sm" len="sm"/>
            <a:tailEnd type="none" w="sm" len="sm"/>
          </a:ln>
        </p:spPr>
      </p:cxnSp>
      <p:sp>
        <p:nvSpPr>
          <p:cNvPr id="363" name="Google Shape;363;p53"/>
          <p:cNvSpPr>
            <a:spLocks noGrp="1"/>
          </p:cNvSpPr>
          <p:nvPr>
            <p:ph type="pic" idx="2"/>
          </p:nvPr>
        </p:nvSpPr>
        <p:spPr>
          <a:xfrm>
            <a:off x="444500" y="1311560"/>
            <a:ext cx="1440656" cy="1440657"/>
          </a:xfrm>
          <a:prstGeom prst="rect">
            <a:avLst/>
          </a:prstGeom>
          <a:noFill/>
          <a:ln>
            <a:noFill/>
          </a:ln>
        </p:spPr>
      </p:sp>
      <p:sp>
        <p:nvSpPr>
          <p:cNvPr id="364" name="Google Shape;364;p53"/>
          <p:cNvSpPr txBox="1">
            <a:spLocks noGrp="1"/>
          </p:cNvSpPr>
          <p:nvPr>
            <p:ph type="body" idx="1"/>
          </p:nvPr>
        </p:nvSpPr>
        <p:spPr>
          <a:xfrm>
            <a:off x="2110154" y="1187939"/>
            <a:ext cx="9056592" cy="4740051"/>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3200"/>
              <a:buFont typeface="Arial"/>
              <a:buNone/>
              <a:defRPr sz="3200"/>
            </a:lvl1pPr>
            <a:lvl2pPr marL="914400" lvl="1" indent="-406400" algn="l">
              <a:lnSpc>
                <a:spcPct val="110000"/>
              </a:lnSpc>
              <a:spcBef>
                <a:spcPts val="333"/>
              </a:spcBef>
              <a:spcAft>
                <a:spcPts val="0"/>
              </a:spcAft>
              <a:buClr>
                <a:schemeClr val="dk1"/>
              </a:buClr>
              <a:buSzPts val="2800"/>
              <a:buFont typeface="Arial"/>
              <a:buChar char="•"/>
              <a:defRPr sz="2800"/>
            </a:lvl2pPr>
            <a:lvl3pPr marL="1371600" lvl="2" indent="-381000" algn="l">
              <a:lnSpc>
                <a:spcPct val="110000"/>
              </a:lnSpc>
              <a:spcBef>
                <a:spcPts val="333"/>
              </a:spcBef>
              <a:spcAft>
                <a:spcPts val="0"/>
              </a:spcAft>
              <a:buClr>
                <a:schemeClr val="dk1"/>
              </a:buClr>
              <a:buSzPts val="2400"/>
              <a:buFont typeface="Arial"/>
              <a:buChar char="•"/>
              <a:defRPr sz="2400"/>
            </a:lvl3pPr>
            <a:lvl4pPr marL="1828800" lvl="3" indent="-355600" algn="l">
              <a:lnSpc>
                <a:spcPct val="110000"/>
              </a:lnSpc>
              <a:spcBef>
                <a:spcPts val="250"/>
              </a:spcBef>
              <a:spcAft>
                <a:spcPts val="0"/>
              </a:spcAft>
              <a:buClr>
                <a:schemeClr val="dk1"/>
              </a:buClr>
              <a:buSzPts val="2000"/>
              <a:buFont typeface="Arial"/>
              <a:buChar char="•"/>
              <a:defRPr sz="2000"/>
            </a:lvl4pPr>
            <a:lvl5pPr marL="2286000" lvl="4" indent="-342900" algn="l">
              <a:lnSpc>
                <a:spcPct val="110000"/>
              </a:lnSpc>
              <a:spcBef>
                <a:spcPts val="250"/>
              </a:spcBef>
              <a:spcAft>
                <a:spcPts val="0"/>
              </a:spcAft>
              <a:buClr>
                <a:schemeClr val="dk1"/>
              </a:buClr>
              <a:buSzPts val="1800"/>
              <a:buFont typeface="Arial"/>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Bullets Photo">
  <p:cSld name="Title Bullets Photo">
    <p:spTree>
      <p:nvGrpSpPr>
        <p:cNvPr id="1" name="Shape 365"/>
        <p:cNvGrpSpPr/>
        <p:nvPr/>
      </p:nvGrpSpPr>
      <p:grpSpPr>
        <a:xfrm>
          <a:off x="0" y="0"/>
          <a:ext cx="0" cy="0"/>
          <a:chOff x="0" y="0"/>
          <a:chExt cx="0" cy="0"/>
        </a:xfrm>
      </p:grpSpPr>
      <p:sp>
        <p:nvSpPr>
          <p:cNvPr id="366" name="Google Shape;366;p54"/>
          <p:cNvSpPr txBox="1">
            <a:spLocks noGrp="1"/>
          </p:cNvSpPr>
          <p:nvPr>
            <p:ph type="title"/>
          </p:nvPr>
        </p:nvSpPr>
        <p:spPr>
          <a:xfrm>
            <a:off x="444500" y="95250"/>
            <a:ext cx="991886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54"/>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8" name="Google Shape;368;p54"/>
          <p:cNvSpPr txBox="1">
            <a:spLocks noGrp="1"/>
          </p:cNvSpPr>
          <p:nvPr>
            <p:ph type="body" idx="1"/>
          </p:nvPr>
        </p:nvSpPr>
        <p:spPr>
          <a:xfrm>
            <a:off x="603249" y="1397000"/>
            <a:ext cx="5206999" cy="4530991"/>
          </a:xfrm>
          <a:prstGeom prst="rect">
            <a:avLst/>
          </a:prstGeom>
          <a:noFill/>
          <a:ln>
            <a:noFill/>
          </a:ln>
        </p:spPr>
        <p:txBody>
          <a:bodyPr spcFirstLastPara="1" wrap="square" lIns="0" tIns="45700" rIns="0" bIns="45700" anchor="t" anchorCtr="0">
            <a:noAutofit/>
          </a:bodyPr>
          <a:lstStyle>
            <a:lvl1pPr marL="457200" lvl="0" indent="-406400" algn="l">
              <a:lnSpc>
                <a:spcPct val="110000"/>
              </a:lnSpc>
              <a:spcBef>
                <a:spcPts val="500"/>
              </a:spcBef>
              <a:spcAft>
                <a:spcPts val="0"/>
              </a:spcAft>
              <a:buClr>
                <a:schemeClr val="dk1"/>
              </a:buClr>
              <a:buSzPts val="2800"/>
              <a:buChar char="•"/>
              <a:defRPr sz="2800"/>
            </a:lvl1pPr>
            <a:lvl2pPr marL="914400" lvl="1" indent="-381000" algn="l">
              <a:lnSpc>
                <a:spcPct val="110000"/>
              </a:lnSpc>
              <a:spcBef>
                <a:spcPts val="333"/>
              </a:spcBef>
              <a:spcAft>
                <a:spcPts val="0"/>
              </a:spcAft>
              <a:buClr>
                <a:schemeClr val="dk1"/>
              </a:buClr>
              <a:buSzPts val="2400"/>
              <a:buChar char="-"/>
              <a:defRPr sz="2400"/>
            </a:lvl2pPr>
            <a:lvl3pPr marL="1371600" lvl="2" indent="-355600" algn="l">
              <a:lnSpc>
                <a:spcPct val="110000"/>
              </a:lnSpc>
              <a:spcBef>
                <a:spcPts val="333"/>
              </a:spcBef>
              <a:spcAft>
                <a:spcPts val="0"/>
              </a:spcAft>
              <a:buClr>
                <a:schemeClr val="dk1"/>
              </a:buClr>
              <a:buSzPts val="2000"/>
              <a:buChar char="•"/>
              <a:defRPr sz="2000"/>
            </a:lvl3pPr>
            <a:lvl4pPr marL="1828800" lvl="3" indent="-342900" algn="l">
              <a:lnSpc>
                <a:spcPct val="110000"/>
              </a:lnSpc>
              <a:spcBef>
                <a:spcPts val="250"/>
              </a:spcBef>
              <a:spcAft>
                <a:spcPts val="0"/>
              </a:spcAft>
              <a:buClr>
                <a:schemeClr val="dk1"/>
              </a:buClr>
              <a:buSzPts val="1800"/>
              <a:buChar char="-"/>
              <a:defRPr sz="1800"/>
            </a:lvl4pPr>
            <a:lvl5pPr marL="2286000" lvl="4" indent="-330200" algn="l">
              <a:lnSpc>
                <a:spcPct val="110000"/>
              </a:lnSpc>
              <a:spcBef>
                <a:spcPts val="25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9" name="Google Shape;369;p54"/>
          <p:cNvCxnSpPr/>
          <p:nvPr/>
        </p:nvCxnSpPr>
        <p:spPr>
          <a:xfrm>
            <a:off x="445975" y="844658"/>
            <a:ext cx="11231830" cy="0"/>
          </a:xfrm>
          <a:prstGeom prst="straightConnector1">
            <a:avLst/>
          </a:prstGeom>
          <a:noFill/>
          <a:ln w="9525" cap="flat" cmpd="sng">
            <a:solidFill>
              <a:srgbClr val="BCBEC0"/>
            </a:solidFill>
            <a:prstDash val="solid"/>
            <a:round/>
            <a:headEnd type="none" w="sm" len="sm"/>
            <a:tailEnd type="none" w="sm" len="sm"/>
          </a:ln>
        </p:spPr>
      </p:cxnSp>
      <p:sp>
        <p:nvSpPr>
          <p:cNvPr id="370" name="Google Shape;370;p54"/>
          <p:cNvSpPr>
            <a:spLocks noGrp="1"/>
          </p:cNvSpPr>
          <p:nvPr>
            <p:ph type="pic" idx="2"/>
          </p:nvPr>
        </p:nvSpPr>
        <p:spPr>
          <a:xfrm>
            <a:off x="6096000" y="1397001"/>
            <a:ext cx="5207000" cy="453098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
        <p:cNvGrpSpPr/>
        <p:nvPr/>
      </p:nvGrpSpPr>
      <p:grpSpPr>
        <a:xfrm>
          <a:off x="0" y="0"/>
          <a:ext cx="0" cy="0"/>
          <a:chOff x="0" y="0"/>
          <a:chExt cx="0" cy="0"/>
        </a:xfrm>
      </p:grpSpPr>
      <p:sp>
        <p:nvSpPr>
          <p:cNvPr id="80" name="Google Shape;80;p35"/>
          <p:cNvSpPr txBox="1">
            <a:spLocks noGrp="1"/>
          </p:cNvSpPr>
          <p:nvPr>
            <p:ph type="title"/>
          </p:nvPr>
        </p:nvSpPr>
        <p:spPr>
          <a:xfrm>
            <a:off x="444500" y="95251"/>
            <a:ext cx="10763250" cy="804254"/>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5"/>
          <p:cNvSpPr txBox="1">
            <a:spLocks noGrp="1"/>
          </p:cNvSpPr>
          <p:nvPr>
            <p:ph type="body" idx="1"/>
          </p:nvPr>
        </p:nvSpPr>
        <p:spPr>
          <a:xfrm>
            <a:off x="603250" y="1101969"/>
            <a:ext cx="10699750" cy="4826021"/>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3" name="Google Shape;83;p3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4" name="Google Shape;84;p35"/>
          <p:cNvSpPr txBox="1">
            <a:spLocks noGrp="1"/>
          </p:cNvSpPr>
          <p:nvPr>
            <p:ph type="sldNum" idx="12"/>
          </p:nvPr>
        </p:nvSpPr>
        <p:spPr>
          <a:xfrm>
            <a:off x="9526476" y="6349494"/>
            <a:ext cx="16812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Slide 2">
  <p:cSld name="Table Slide 2">
    <p:spTree>
      <p:nvGrpSpPr>
        <p:cNvPr id="1" name="Shape 371"/>
        <p:cNvGrpSpPr/>
        <p:nvPr/>
      </p:nvGrpSpPr>
      <p:grpSpPr>
        <a:xfrm>
          <a:off x="0" y="0"/>
          <a:ext cx="0" cy="0"/>
          <a:chOff x="0" y="0"/>
          <a:chExt cx="0" cy="0"/>
        </a:xfrm>
      </p:grpSpPr>
      <p:sp>
        <p:nvSpPr>
          <p:cNvPr id="372" name="Google Shape;372;p55"/>
          <p:cNvSpPr txBox="1">
            <a:spLocks noGrp="1"/>
          </p:cNvSpPr>
          <p:nvPr>
            <p:ph type="title"/>
          </p:nvPr>
        </p:nvSpPr>
        <p:spPr>
          <a:xfrm>
            <a:off x="444500" y="95251"/>
            <a:ext cx="10858501"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55"/>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374" name="Google Shape;374;p55"/>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sp>
        <p:nvSpPr>
          <p:cNvPr id="375" name="Google Shape;375;p55"/>
          <p:cNvSpPr txBox="1">
            <a:spLocks noGrp="1"/>
          </p:cNvSpPr>
          <p:nvPr>
            <p:ph type="body" idx="1"/>
          </p:nvPr>
        </p:nvSpPr>
        <p:spPr>
          <a:xfrm>
            <a:off x="8867360" y="5432155"/>
            <a:ext cx="2435640" cy="495836"/>
          </a:xfrm>
          <a:prstGeom prst="rect">
            <a:avLst/>
          </a:prstGeom>
          <a:noFill/>
          <a:ln>
            <a:noFill/>
          </a:ln>
        </p:spPr>
        <p:txBody>
          <a:bodyPr spcFirstLastPara="1" wrap="square" lIns="0" tIns="45700" rIns="0" bIns="45700" anchor="b" anchorCtr="0">
            <a:noAutofit/>
          </a:bodyPr>
          <a:lstStyle>
            <a:lvl1pPr marL="457200" lvl="0" indent="-228600" algn="r">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76" name="Google Shape;376;p55"/>
          <p:cNvCxnSpPr/>
          <p:nvPr/>
        </p:nvCxnSpPr>
        <p:spPr>
          <a:xfrm>
            <a:off x="480085" y="1671949"/>
            <a:ext cx="11231830" cy="0"/>
          </a:xfrm>
          <a:prstGeom prst="straightConnector1">
            <a:avLst/>
          </a:prstGeom>
          <a:noFill/>
          <a:ln w="9525" cap="flat" cmpd="sng">
            <a:solidFill>
              <a:srgbClr val="BCBEC0"/>
            </a:solidFill>
            <a:prstDash val="solid"/>
            <a:round/>
            <a:headEnd type="none" w="sm" len="sm"/>
            <a:tailEnd type="none" w="sm" len="sm"/>
          </a:ln>
        </p:spPr>
      </p:cxnSp>
      <p:sp>
        <p:nvSpPr>
          <p:cNvPr id="377" name="Google Shape;377;p55"/>
          <p:cNvSpPr txBox="1">
            <a:spLocks noGrp="1"/>
          </p:cNvSpPr>
          <p:nvPr>
            <p:ph type="subTitle" idx="2"/>
          </p:nvPr>
        </p:nvSpPr>
        <p:spPr>
          <a:xfrm>
            <a:off x="596485" y="959437"/>
            <a:ext cx="10439146" cy="593729"/>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2000"/>
              <a:buNone/>
              <a:defRPr sz="2000">
                <a:solidFill>
                  <a:schemeClr val="dk1"/>
                </a:solidFill>
              </a:defRPr>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Chart page">
  <p:cSld name="2_Chart page">
    <p:spTree>
      <p:nvGrpSpPr>
        <p:cNvPr id="1" name="Shape 378"/>
        <p:cNvGrpSpPr/>
        <p:nvPr/>
      </p:nvGrpSpPr>
      <p:grpSpPr>
        <a:xfrm>
          <a:off x="0" y="0"/>
          <a:ext cx="0" cy="0"/>
          <a:chOff x="0" y="0"/>
          <a:chExt cx="0" cy="0"/>
        </a:xfrm>
      </p:grpSpPr>
      <p:sp>
        <p:nvSpPr>
          <p:cNvPr id="379" name="Google Shape;379;p56"/>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0" name="Google Shape;380;p56"/>
          <p:cNvSpPr txBox="1">
            <a:spLocks noGrp="1"/>
          </p:cNvSpPr>
          <p:nvPr>
            <p:ph type="title"/>
          </p:nvPr>
        </p:nvSpPr>
        <p:spPr>
          <a:xfrm>
            <a:off x="603250" y="95250"/>
            <a:ext cx="10699750" cy="762001"/>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DM Sans"/>
              <a:buNone/>
              <a:defRPr sz="25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81" name="Google Shape;381;p56"/>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sp>
        <p:nvSpPr>
          <p:cNvPr id="382" name="Google Shape;382;p56"/>
          <p:cNvSpPr txBox="1">
            <a:spLocks noGrp="1"/>
          </p:cNvSpPr>
          <p:nvPr>
            <p:ph type="body" idx="1"/>
          </p:nvPr>
        </p:nvSpPr>
        <p:spPr>
          <a:xfrm>
            <a:off x="8867360" y="5432155"/>
            <a:ext cx="2435640" cy="495836"/>
          </a:xfrm>
          <a:prstGeom prst="rect">
            <a:avLst/>
          </a:prstGeom>
          <a:noFill/>
          <a:ln>
            <a:noFill/>
          </a:ln>
        </p:spPr>
        <p:txBody>
          <a:bodyPr spcFirstLastPara="1" wrap="square" lIns="0" tIns="0" rIns="0" bIns="0" anchor="b" anchorCtr="0">
            <a:noAutofit/>
          </a:bodyPr>
          <a:lstStyle>
            <a:lvl1pPr marL="457200" lvl="0" indent="-228600" algn="r">
              <a:lnSpc>
                <a:spcPct val="110000"/>
              </a:lnSpc>
              <a:spcBef>
                <a:spcPts val="500"/>
              </a:spcBef>
              <a:spcAft>
                <a:spcPts val="0"/>
              </a:spcAft>
              <a:buClr>
                <a:srgbClr val="BCBEC0"/>
              </a:buClr>
              <a:buSzPts val="1000"/>
              <a:buNone/>
              <a:defRPr sz="1000" b="0" i="0">
                <a:solidFill>
                  <a:srgbClr val="BCBEC0"/>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83" name="Google Shape;383;p56"/>
          <p:cNvCxnSpPr/>
          <p:nvPr/>
        </p:nvCxnSpPr>
        <p:spPr>
          <a:xfrm>
            <a:off x="445975" y="1733043"/>
            <a:ext cx="11231830" cy="0"/>
          </a:xfrm>
          <a:prstGeom prst="straightConnector1">
            <a:avLst/>
          </a:prstGeom>
          <a:noFill/>
          <a:ln w="9525" cap="flat" cmpd="sng">
            <a:solidFill>
              <a:srgbClr val="BCBEC0"/>
            </a:solidFill>
            <a:prstDash val="solid"/>
            <a:round/>
            <a:headEnd type="none" w="sm" len="sm"/>
            <a:tailEnd type="none" w="sm" len="sm"/>
          </a:ln>
        </p:spPr>
      </p:cxnSp>
      <p:sp>
        <p:nvSpPr>
          <p:cNvPr id="384" name="Google Shape;384;p56"/>
          <p:cNvSpPr txBox="1">
            <a:spLocks noGrp="1"/>
          </p:cNvSpPr>
          <p:nvPr>
            <p:ph type="subTitle" idx="2"/>
          </p:nvPr>
        </p:nvSpPr>
        <p:spPr>
          <a:xfrm>
            <a:off x="596485" y="1012986"/>
            <a:ext cx="10439146" cy="593729"/>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1167"/>
              <a:buNone/>
              <a:defRPr sz="1167"/>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r chart page - Dual title | 1">
  <p:cSld name="Bar chart page - Dual title | 1">
    <p:spTree>
      <p:nvGrpSpPr>
        <p:cNvPr id="1" name="Shape 385"/>
        <p:cNvGrpSpPr/>
        <p:nvPr/>
      </p:nvGrpSpPr>
      <p:grpSpPr>
        <a:xfrm>
          <a:off x="0" y="0"/>
          <a:ext cx="0" cy="0"/>
          <a:chOff x="0" y="0"/>
          <a:chExt cx="0" cy="0"/>
        </a:xfrm>
      </p:grpSpPr>
      <p:sp>
        <p:nvSpPr>
          <p:cNvPr id="386" name="Google Shape;386;p57"/>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7" name="Google Shape;387;p57"/>
          <p:cNvSpPr txBox="1">
            <a:spLocks noGrp="1"/>
          </p:cNvSpPr>
          <p:nvPr>
            <p:ph type="title"/>
          </p:nvPr>
        </p:nvSpPr>
        <p:spPr>
          <a:xfrm>
            <a:off x="444500" y="95783"/>
            <a:ext cx="5048935" cy="761467"/>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DM Sans"/>
              <a:buNone/>
              <a:defRPr sz="25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88" name="Google Shape;388;p57"/>
          <p:cNvCxnSpPr/>
          <p:nvPr/>
        </p:nvCxnSpPr>
        <p:spPr>
          <a:xfrm>
            <a:off x="445975" y="849128"/>
            <a:ext cx="11231830" cy="0"/>
          </a:xfrm>
          <a:prstGeom prst="straightConnector1">
            <a:avLst/>
          </a:prstGeom>
          <a:noFill/>
          <a:ln w="9525" cap="flat" cmpd="sng">
            <a:solidFill>
              <a:srgbClr val="BCBEC0"/>
            </a:solidFill>
            <a:prstDash val="solid"/>
            <a:round/>
            <a:headEnd type="none" w="sm" len="sm"/>
            <a:tailEnd type="none" w="sm" len="sm"/>
          </a:ln>
        </p:spPr>
      </p:cxnSp>
      <p:sp>
        <p:nvSpPr>
          <p:cNvPr id="389" name="Google Shape;389;p57"/>
          <p:cNvSpPr txBox="1">
            <a:spLocks noGrp="1"/>
          </p:cNvSpPr>
          <p:nvPr>
            <p:ph type="body" idx="1"/>
          </p:nvPr>
        </p:nvSpPr>
        <p:spPr>
          <a:xfrm>
            <a:off x="1357973" y="6076415"/>
            <a:ext cx="2435640" cy="495836"/>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0" name="Google Shape;390;p57"/>
          <p:cNvCxnSpPr/>
          <p:nvPr/>
        </p:nvCxnSpPr>
        <p:spPr>
          <a:xfrm>
            <a:off x="445975" y="1724920"/>
            <a:ext cx="11231830" cy="0"/>
          </a:xfrm>
          <a:prstGeom prst="straightConnector1">
            <a:avLst/>
          </a:prstGeom>
          <a:noFill/>
          <a:ln w="9525" cap="flat" cmpd="sng">
            <a:solidFill>
              <a:srgbClr val="BCBEC0"/>
            </a:solidFill>
            <a:prstDash val="solid"/>
            <a:round/>
            <a:headEnd type="none" w="sm" len="sm"/>
            <a:tailEnd type="none" w="sm" len="sm"/>
          </a:ln>
        </p:spPr>
      </p:cxnSp>
      <p:sp>
        <p:nvSpPr>
          <p:cNvPr id="391" name="Google Shape;391;p57"/>
          <p:cNvSpPr txBox="1">
            <a:spLocks noGrp="1"/>
          </p:cNvSpPr>
          <p:nvPr>
            <p:ph type="subTitle" idx="2"/>
          </p:nvPr>
        </p:nvSpPr>
        <p:spPr>
          <a:xfrm>
            <a:off x="444500" y="918894"/>
            <a:ext cx="5048935" cy="593729"/>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1800"/>
              <a:buNone/>
              <a:defRPr sz="1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2" name="Google Shape;392;p57"/>
          <p:cNvSpPr txBox="1">
            <a:spLocks noGrp="1"/>
          </p:cNvSpPr>
          <p:nvPr>
            <p:ph type="body" idx="3"/>
          </p:nvPr>
        </p:nvSpPr>
        <p:spPr>
          <a:xfrm>
            <a:off x="6200662" y="94950"/>
            <a:ext cx="5102338" cy="762300"/>
          </a:xfrm>
          <a:prstGeom prst="rect">
            <a:avLst/>
          </a:prstGeom>
          <a:noFill/>
          <a:ln>
            <a:noFill/>
          </a:ln>
        </p:spPr>
        <p:txBody>
          <a:bodyPr spcFirstLastPara="1" wrap="square" lIns="0" tIns="45700" rIns="0" bIns="45700" anchor="ctr" anchorCtr="0">
            <a:noAutofit/>
          </a:bodyPr>
          <a:lstStyle>
            <a:lvl1pPr marL="457200" lvl="0" indent="-228600" algn="l">
              <a:lnSpc>
                <a:spcPct val="110000"/>
              </a:lnSpc>
              <a:spcBef>
                <a:spcPts val="500"/>
              </a:spcBef>
              <a:spcAft>
                <a:spcPts val="0"/>
              </a:spcAft>
              <a:buClr>
                <a:srgbClr val="5C5F61"/>
              </a:buClr>
              <a:buSzPts val="2500"/>
              <a:buFont typeface="DM Sans"/>
              <a:buNone/>
              <a:defRPr sz="2500"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3" name="Google Shape;393;p57"/>
          <p:cNvSpPr txBox="1">
            <a:spLocks noGrp="1"/>
          </p:cNvSpPr>
          <p:nvPr>
            <p:ph type="body" idx="4"/>
          </p:nvPr>
        </p:nvSpPr>
        <p:spPr>
          <a:xfrm>
            <a:off x="6149258" y="6076415"/>
            <a:ext cx="2435640" cy="495836"/>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57"/>
          <p:cNvSpPr txBox="1"/>
          <p:nvPr/>
        </p:nvSpPr>
        <p:spPr>
          <a:xfrm>
            <a:off x="6200662" y="917428"/>
            <a:ext cx="5048935" cy="593729"/>
          </a:xfrm>
          <a:prstGeom prst="rect">
            <a:avLst/>
          </a:prstGeom>
          <a:noFill/>
          <a:ln>
            <a:noFill/>
          </a:ln>
        </p:spPr>
        <p:txBody>
          <a:bodyPr spcFirstLastPara="1" wrap="square" lIns="0" tIns="45700" rIns="0" bIns="45700" anchor="t" anchorCtr="0">
            <a:noAutofit/>
          </a:bodyPr>
          <a:lstStyle/>
          <a:p>
            <a:pPr marL="0" marR="0" lvl="0" indent="0" algn="l" rtl="0">
              <a:lnSpc>
                <a:spcPct val="11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Chart explainer text here. </a:t>
            </a:r>
            <a:r>
              <a:rPr lang="en-US" sz="1167" b="0" i="0" u="none" strike="noStrike" cap="none">
                <a:solidFill>
                  <a:schemeClr val="dk1"/>
                </a:solidFill>
                <a:latin typeface="DM Sans Medium"/>
                <a:ea typeface="DM Sans Medium"/>
                <a:cs typeface="DM Sans Medium"/>
                <a:sym typeface="DM Sans Medium"/>
              </a:rPr>
              <a:t>Lorem ipsum dolor sit amet, consectetur adipiscing elit, sed do eiusmod tempor incididunt ut labore et dolore magna aliqua. Ut enim ad minim veniam, quis nostrud. </a:t>
            </a:r>
            <a:endParaRPr sz="1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hart page">
  <p:cSld name="1_Chart page">
    <p:spTree>
      <p:nvGrpSpPr>
        <p:cNvPr id="1" name="Shape 395"/>
        <p:cNvGrpSpPr/>
        <p:nvPr/>
      </p:nvGrpSpPr>
      <p:grpSpPr>
        <a:xfrm>
          <a:off x="0" y="0"/>
          <a:ext cx="0" cy="0"/>
          <a:chOff x="0" y="0"/>
          <a:chExt cx="0" cy="0"/>
        </a:xfrm>
      </p:grpSpPr>
      <p:sp>
        <p:nvSpPr>
          <p:cNvPr id="396" name="Google Shape;396;p58"/>
          <p:cNvSpPr txBox="1">
            <a:spLocks noGrp="1"/>
          </p:cNvSpPr>
          <p:nvPr>
            <p:ph type="title"/>
          </p:nvPr>
        </p:nvSpPr>
        <p:spPr>
          <a:xfrm>
            <a:off x="444500" y="95251"/>
            <a:ext cx="10858501"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58"/>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398" name="Google Shape;398;p58"/>
          <p:cNvCxnSpPr/>
          <p:nvPr/>
        </p:nvCxnSpPr>
        <p:spPr>
          <a:xfrm>
            <a:off x="445975" y="871042"/>
            <a:ext cx="11231830" cy="0"/>
          </a:xfrm>
          <a:prstGeom prst="straightConnector1">
            <a:avLst/>
          </a:prstGeom>
          <a:noFill/>
          <a:ln w="9525" cap="flat" cmpd="sng">
            <a:solidFill>
              <a:srgbClr val="BCBEC0"/>
            </a:solidFill>
            <a:prstDash val="solid"/>
            <a:round/>
            <a:headEnd type="none" w="sm" len="sm"/>
            <a:tailEnd type="none" w="sm" len="sm"/>
          </a:ln>
        </p:spPr>
      </p:cxnSp>
      <p:sp>
        <p:nvSpPr>
          <p:cNvPr id="399" name="Google Shape;399;p58"/>
          <p:cNvSpPr txBox="1">
            <a:spLocks noGrp="1"/>
          </p:cNvSpPr>
          <p:nvPr>
            <p:ph type="body" idx="1"/>
          </p:nvPr>
        </p:nvSpPr>
        <p:spPr>
          <a:xfrm>
            <a:off x="8867360" y="5432155"/>
            <a:ext cx="2435640" cy="495836"/>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167"/>
              <a:buNone/>
              <a:defRPr sz="1167">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0" name="Google Shape;400;p58"/>
          <p:cNvCxnSpPr/>
          <p:nvPr/>
        </p:nvCxnSpPr>
        <p:spPr>
          <a:xfrm>
            <a:off x="444500" y="1750751"/>
            <a:ext cx="11231830" cy="0"/>
          </a:xfrm>
          <a:prstGeom prst="straightConnector1">
            <a:avLst/>
          </a:prstGeom>
          <a:noFill/>
          <a:ln w="9525" cap="flat" cmpd="sng">
            <a:solidFill>
              <a:srgbClr val="BCBEC0"/>
            </a:solidFill>
            <a:prstDash val="solid"/>
            <a:round/>
            <a:headEnd type="none" w="sm" len="sm"/>
            <a:tailEnd type="none" w="sm" len="sm"/>
          </a:ln>
        </p:spPr>
      </p:cxnSp>
      <p:sp>
        <p:nvSpPr>
          <p:cNvPr id="401" name="Google Shape;401;p58"/>
          <p:cNvSpPr txBox="1">
            <a:spLocks noGrp="1"/>
          </p:cNvSpPr>
          <p:nvPr>
            <p:ph type="subTitle" idx="2"/>
          </p:nvPr>
        </p:nvSpPr>
        <p:spPr>
          <a:xfrm>
            <a:off x="596485" y="1026777"/>
            <a:ext cx="10706515" cy="593729"/>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2800"/>
              <a:buNone/>
              <a:defRPr sz="2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o Page">
  <p:cSld name="Bio Page">
    <p:spTree>
      <p:nvGrpSpPr>
        <p:cNvPr id="1" name="Shape 402"/>
        <p:cNvGrpSpPr/>
        <p:nvPr/>
      </p:nvGrpSpPr>
      <p:grpSpPr>
        <a:xfrm>
          <a:off x="0" y="0"/>
          <a:ext cx="0" cy="0"/>
          <a:chOff x="0" y="0"/>
          <a:chExt cx="0" cy="0"/>
        </a:xfrm>
      </p:grpSpPr>
      <p:sp>
        <p:nvSpPr>
          <p:cNvPr id="403" name="Google Shape;403;p59"/>
          <p:cNvSpPr>
            <a:spLocks noGrp="1"/>
          </p:cNvSpPr>
          <p:nvPr>
            <p:ph type="pic" idx="2"/>
          </p:nvPr>
        </p:nvSpPr>
        <p:spPr>
          <a:xfrm>
            <a:off x="6096000" y="0"/>
            <a:ext cx="6096000" cy="6858000"/>
          </a:xfrm>
          <a:prstGeom prst="rect">
            <a:avLst/>
          </a:prstGeom>
          <a:noFill/>
          <a:ln>
            <a:noFill/>
          </a:ln>
        </p:spPr>
      </p:sp>
      <p:sp>
        <p:nvSpPr>
          <p:cNvPr id="404" name="Google Shape;404;p59"/>
          <p:cNvSpPr txBox="1">
            <a:spLocks noGrp="1"/>
          </p:cNvSpPr>
          <p:nvPr>
            <p:ph type="title"/>
          </p:nvPr>
        </p:nvSpPr>
        <p:spPr>
          <a:xfrm>
            <a:off x="1614716" y="1215572"/>
            <a:ext cx="4027715" cy="1738016"/>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333"/>
              <a:buFont typeface="Arial"/>
              <a:buNone/>
              <a:defRPr sz="3333"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5" name="Google Shape;405;p59"/>
          <p:cNvSpPr txBox="1">
            <a:spLocks noGrp="1"/>
          </p:cNvSpPr>
          <p:nvPr>
            <p:ph type="body" idx="1"/>
          </p:nvPr>
        </p:nvSpPr>
        <p:spPr>
          <a:xfrm>
            <a:off x="956353" y="4014110"/>
            <a:ext cx="4686078" cy="2092057"/>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500"/>
              <a:buNone/>
              <a:defRPr sz="1500"/>
            </a:lvl1pPr>
            <a:lvl2pPr marL="914400" lvl="1" indent="-228600" algn="l">
              <a:lnSpc>
                <a:spcPct val="110000"/>
              </a:lnSpc>
              <a:spcBef>
                <a:spcPts val="333"/>
              </a:spcBef>
              <a:spcAft>
                <a:spcPts val="0"/>
              </a:spcAft>
              <a:buClr>
                <a:schemeClr val="dk1"/>
              </a:buClr>
              <a:buSzPts val="1500"/>
              <a:buNone/>
              <a:defRPr sz="1500"/>
            </a:lvl2pPr>
            <a:lvl3pPr marL="1371600" lvl="2" indent="-228600" algn="l">
              <a:lnSpc>
                <a:spcPct val="110000"/>
              </a:lnSpc>
              <a:spcBef>
                <a:spcPts val="333"/>
              </a:spcBef>
              <a:spcAft>
                <a:spcPts val="0"/>
              </a:spcAft>
              <a:buClr>
                <a:schemeClr val="dk1"/>
              </a:buClr>
              <a:buSzPts val="1500"/>
              <a:buNone/>
              <a:defRPr sz="1500"/>
            </a:lvl3pPr>
            <a:lvl4pPr marL="1828800" lvl="3" indent="-228600" algn="l">
              <a:lnSpc>
                <a:spcPct val="110000"/>
              </a:lnSpc>
              <a:spcBef>
                <a:spcPts val="250"/>
              </a:spcBef>
              <a:spcAft>
                <a:spcPts val="0"/>
              </a:spcAft>
              <a:buClr>
                <a:schemeClr val="dk1"/>
              </a:buClr>
              <a:buSzPts val="1500"/>
              <a:buNone/>
              <a:defRPr sz="1500"/>
            </a:lvl4pPr>
            <a:lvl5pPr marL="2286000" lvl="4" indent="-228600" algn="l">
              <a:lnSpc>
                <a:spcPct val="110000"/>
              </a:lnSpc>
              <a:spcBef>
                <a:spcPts val="250"/>
              </a:spcBef>
              <a:spcAft>
                <a:spcPts val="0"/>
              </a:spcAft>
              <a:buClr>
                <a:schemeClr val="dk1"/>
              </a:buClr>
              <a:buSzPts val="1500"/>
              <a:buNone/>
              <a:defRPr sz="15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6" name="Google Shape;406;p59"/>
          <p:cNvPicPr preferRelativeResize="0"/>
          <p:nvPr/>
        </p:nvPicPr>
        <p:blipFill rotWithShape="1">
          <a:blip r:embed="rId2">
            <a:alphaModFix/>
          </a:blip>
          <a:srcRect/>
          <a:stretch/>
        </p:blipFill>
        <p:spPr>
          <a:xfrm>
            <a:off x="1101493" y="2485572"/>
            <a:ext cx="385472" cy="392527"/>
          </a:xfrm>
          <a:prstGeom prst="rect">
            <a:avLst/>
          </a:prstGeom>
          <a:noFill/>
          <a:ln>
            <a:noFill/>
          </a:ln>
        </p:spPr>
      </p:pic>
      <p:cxnSp>
        <p:nvCxnSpPr>
          <p:cNvPr id="407" name="Google Shape;407;p59"/>
          <p:cNvCxnSpPr/>
          <p:nvPr/>
        </p:nvCxnSpPr>
        <p:spPr>
          <a:xfrm>
            <a:off x="956353" y="3156858"/>
            <a:ext cx="4613505" cy="0"/>
          </a:xfrm>
          <a:prstGeom prst="straightConnector1">
            <a:avLst/>
          </a:prstGeom>
          <a:noFill/>
          <a:ln w="9525" cap="flat" cmpd="sng">
            <a:solidFill>
              <a:srgbClr val="808285"/>
            </a:solidFill>
            <a:prstDash val="solid"/>
            <a:round/>
            <a:headEnd type="none" w="sm" len="sm"/>
            <a:tailEnd type="none" w="sm" len="sm"/>
          </a:ln>
        </p:spPr>
      </p:cxnSp>
      <p:cxnSp>
        <p:nvCxnSpPr>
          <p:cNvPr id="408" name="Google Shape;408;p59"/>
          <p:cNvCxnSpPr/>
          <p:nvPr/>
        </p:nvCxnSpPr>
        <p:spPr>
          <a:xfrm>
            <a:off x="956353" y="3864429"/>
            <a:ext cx="4613505" cy="0"/>
          </a:xfrm>
          <a:prstGeom prst="straightConnector1">
            <a:avLst/>
          </a:prstGeom>
          <a:noFill/>
          <a:ln w="9525" cap="flat" cmpd="sng">
            <a:solidFill>
              <a:srgbClr val="808285"/>
            </a:solidFill>
            <a:prstDash val="solid"/>
            <a:round/>
            <a:headEnd type="none" w="sm" len="sm"/>
            <a:tailEnd type="none" w="sm" len="sm"/>
          </a:ln>
        </p:spPr>
      </p:cxnSp>
      <p:sp>
        <p:nvSpPr>
          <p:cNvPr id="409" name="Google Shape;409;p59"/>
          <p:cNvSpPr txBox="1">
            <a:spLocks noGrp="1"/>
          </p:cNvSpPr>
          <p:nvPr>
            <p:ph type="body" idx="3"/>
          </p:nvPr>
        </p:nvSpPr>
        <p:spPr>
          <a:xfrm>
            <a:off x="956353" y="3156858"/>
            <a:ext cx="4686078" cy="687928"/>
          </a:xfrm>
          <a:prstGeom prst="rect">
            <a:avLst/>
          </a:prstGeom>
          <a:noFill/>
          <a:ln>
            <a:noFill/>
          </a:ln>
        </p:spPr>
        <p:txBody>
          <a:bodyPr spcFirstLastPara="1" wrap="square" lIns="0" tIns="45700" rIns="0" bIns="45700" anchor="ctr" anchorCtr="0">
            <a:noAutofit/>
          </a:bodyPr>
          <a:lstStyle>
            <a:lvl1pPr marL="457200" lvl="0" indent="-228600" algn="l">
              <a:lnSpc>
                <a:spcPct val="110000"/>
              </a:lnSpc>
              <a:spcBef>
                <a:spcPts val="500"/>
              </a:spcBef>
              <a:spcAft>
                <a:spcPts val="0"/>
              </a:spcAft>
              <a:buClr>
                <a:srgbClr val="808285"/>
              </a:buClr>
              <a:buSzPts val="2000"/>
              <a:buNone/>
              <a:defRPr sz="2000">
                <a:solidFill>
                  <a:srgbClr val="808285"/>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p59"/>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tats Page 2">
  <p:cSld name="Stats Page 2">
    <p:spTree>
      <p:nvGrpSpPr>
        <p:cNvPr id="1" name="Shape 411"/>
        <p:cNvGrpSpPr/>
        <p:nvPr/>
      </p:nvGrpSpPr>
      <p:grpSpPr>
        <a:xfrm>
          <a:off x="0" y="0"/>
          <a:ext cx="0" cy="0"/>
          <a:chOff x="0" y="0"/>
          <a:chExt cx="0" cy="0"/>
        </a:xfrm>
      </p:grpSpPr>
      <p:sp>
        <p:nvSpPr>
          <p:cNvPr id="412" name="Google Shape;412;p60"/>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413" name="Google Shape;413;p60"/>
          <p:cNvCxnSpPr/>
          <p:nvPr/>
        </p:nvCxnSpPr>
        <p:spPr>
          <a:xfrm>
            <a:off x="445975" y="1397000"/>
            <a:ext cx="4268093" cy="0"/>
          </a:xfrm>
          <a:prstGeom prst="straightConnector1">
            <a:avLst/>
          </a:prstGeom>
          <a:noFill/>
          <a:ln w="9525" cap="flat" cmpd="sng">
            <a:solidFill>
              <a:srgbClr val="BCBEC0"/>
            </a:solidFill>
            <a:prstDash val="solid"/>
            <a:round/>
            <a:headEnd type="none" w="sm" len="sm"/>
            <a:tailEnd type="none" w="sm" len="sm"/>
          </a:ln>
        </p:spPr>
      </p:cxnSp>
      <p:sp>
        <p:nvSpPr>
          <p:cNvPr id="414" name="Google Shape;414;p60"/>
          <p:cNvSpPr txBox="1">
            <a:spLocks noGrp="1"/>
          </p:cNvSpPr>
          <p:nvPr>
            <p:ph type="body" idx="1"/>
          </p:nvPr>
        </p:nvSpPr>
        <p:spPr>
          <a:xfrm>
            <a:off x="8265199"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60"/>
          <p:cNvSpPr txBox="1">
            <a:spLocks noGrp="1"/>
          </p:cNvSpPr>
          <p:nvPr>
            <p:ph type="body" idx="2"/>
          </p:nvPr>
        </p:nvSpPr>
        <p:spPr>
          <a:xfrm>
            <a:off x="5035771"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60"/>
          <p:cNvSpPr txBox="1">
            <a:spLocks noGrp="1"/>
          </p:cNvSpPr>
          <p:nvPr>
            <p:ph type="body" idx="3"/>
          </p:nvPr>
        </p:nvSpPr>
        <p:spPr>
          <a:xfrm>
            <a:off x="8265199"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p60"/>
          <p:cNvSpPr txBox="1">
            <a:spLocks noGrp="1"/>
          </p:cNvSpPr>
          <p:nvPr>
            <p:ph type="body" idx="4"/>
          </p:nvPr>
        </p:nvSpPr>
        <p:spPr>
          <a:xfrm>
            <a:off x="5035771"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 name="Google Shape;418;p60"/>
          <p:cNvSpPr txBox="1">
            <a:spLocks noGrp="1"/>
          </p:cNvSpPr>
          <p:nvPr>
            <p:ph type="title"/>
          </p:nvPr>
        </p:nvSpPr>
        <p:spPr>
          <a:xfrm>
            <a:off x="445976" y="203249"/>
            <a:ext cx="4228190" cy="1151783"/>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 name="Google Shape;419;p60"/>
          <p:cNvSpPr txBox="1">
            <a:spLocks noGrp="1"/>
          </p:cNvSpPr>
          <p:nvPr>
            <p:ph type="body" idx="5"/>
          </p:nvPr>
        </p:nvSpPr>
        <p:spPr>
          <a:xfrm>
            <a:off x="445974" y="1518617"/>
            <a:ext cx="4228189" cy="35968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0" name="Google Shape;420;p60"/>
          <p:cNvSpPr txBox="1">
            <a:spLocks noGrp="1"/>
          </p:cNvSpPr>
          <p:nvPr>
            <p:ph type="body" idx="6"/>
          </p:nvPr>
        </p:nvSpPr>
        <p:spPr>
          <a:xfrm>
            <a:off x="8278463"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60"/>
          <p:cNvSpPr txBox="1">
            <a:spLocks noGrp="1"/>
          </p:cNvSpPr>
          <p:nvPr>
            <p:ph type="body" idx="7"/>
          </p:nvPr>
        </p:nvSpPr>
        <p:spPr>
          <a:xfrm>
            <a:off x="5049034"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2" name="Google Shape;422;p60"/>
          <p:cNvSpPr txBox="1">
            <a:spLocks noGrp="1"/>
          </p:cNvSpPr>
          <p:nvPr>
            <p:ph type="body" idx="8"/>
          </p:nvPr>
        </p:nvSpPr>
        <p:spPr>
          <a:xfrm>
            <a:off x="8278463"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p60"/>
          <p:cNvSpPr txBox="1">
            <a:spLocks noGrp="1"/>
          </p:cNvSpPr>
          <p:nvPr>
            <p:ph type="body" idx="9"/>
          </p:nvPr>
        </p:nvSpPr>
        <p:spPr>
          <a:xfrm>
            <a:off x="5049034"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tats Page 3">
  <p:cSld name="Stats Page 3">
    <p:spTree>
      <p:nvGrpSpPr>
        <p:cNvPr id="1" name="Shape 424"/>
        <p:cNvGrpSpPr/>
        <p:nvPr/>
      </p:nvGrpSpPr>
      <p:grpSpPr>
        <a:xfrm>
          <a:off x="0" y="0"/>
          <a:ext cx="0" cy="0"/>
          <a:chOff x="0" y="0"/>
          <a:chExt cx="0" cy="0"/>
        </a:xfrm>
      </p:grpSpPr>
      <p:sp>
        <p:nvSpPr>
          <p:cNvPr id="425" name="Google Shape;425;p61"/>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6" name="Google Shape;426;p61"/>
          <p:cNvSpPr txBox="1">
            <a:spLocks noGrp="1"/>
          </p:cNvSpPr>
          <p:nvPr>
            <p:ph type="body" idx="1"/>
          </p:nvPr>
        </p:nvSpPr>
        <p:spPr>
          <a:xfrm>
            <a:off x="8265199"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7" name="Google Shape;427;p61"/>
          <p:cNvSpPr txBox="1">
            <a:spLocks noGrp="1"/>
          </p:cNvSpPr>
          <p:nvPr>
            <p:ph type="body" idx="2"/>
          </p:nvPr>
        </p:nvSpPr>
        <p:spPr>
          <a:xfrm>
            <a:off x="5035771"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8" name="Google Shape;428;p61"/>
          <p:cNvSpPr txBox="1">
            <a:spLocks noGrp="1"/>
          </p:cNvSpPr>
          <p:nvPr>
            <p:ph type="body" idx="3"/>
          </p:nvPr>
        </p:nvSpPr>
        <p:spPr>
          <a:xfrm>
            <a:off x="8265199"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61"/>
          <p:cNvSpPr txBox="1">
            <a:spLocks noGrp="1"/>
          </p:cNvSpPr>
          <p:nvPr>
            <p:ph type="body" idx="4"/>
          </p:nvPr>
        </p:nvSpPr>
        <p:spPr>
          <a:xfrm>
            <a:off x="5035771"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0" name="Google Shape;430;p61"/>
          <p:cNvCxnSpPr/>
          <p:nvPr/>
        </p:nvCxnSpPr>
        <p:spPr>
          <a:xfrm>
            <a:off x="445975" y="1397000"/>
            <a:ext cx="4268093" cy="0"/>
          </a:xfrm>
          <a:prstGeom prst="straightConnector1">
            <a:avLst/>
          </a:prstGeom>
          <a:noFill/>
          <a:ln w="9525" cap="flat" cmpd="sng">
            <a:solidFill>
              <a:srgbClr val="BCBEC0"/>
            </a:solidFill>
            <a:prstDash val="solid"/>
            <a:round/>
            <a:headEnd type="none" w="sm" len="sm"/>
            <a:tailEnd type="none" w="sm" len="sm"/>
          </a:ln>
        </p:spPr>
      </p:cxnSp>
      <p:sp>
        <p:nvSpPr>
          <p:cNvPr id="431" name="Google Shape;431;p61"/>
          <p:cNvSpPr txBox="1">
            <a:spLocks noGrp="1"/>
          </p:cNvSpPr>
          <p:nvPr>
            <p:ph type="title"/>
          </p:nvPr>
        </p:nvSpPr>
        <p:spPr>
          <a:xfrm>
            <a:off x="445976" y="203249"/>
            <a:ext cx="4228190" cy="1151783"/>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2" name="Google Shape;432;p61"/>
          <p:cNvSpPr txBox="1">
            <a:spLocks noGrp="1"/>
          </p:cNvSpPr>
          <p:nvPr>
            <p:ph type="body" idx="5"/>
          </p:nvPr>
        </p:nvSpPr>
        <p:spPr>
          <a:xfrm>
            <a:off x="445974" y="1518617"/>
            <a:ext cx="4228189" cy="35968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61"/>
          <p:cNvSpPr txBox="1">
            <a:spLocks noGrp="1"/>
          </p:cNvSpPr>
          <p:nvPr>
            <p:ph type="body" idx="6"/>
          </p:nvPr>
        </p:nvSpPr>
        <p:spPr>
          <a:xfrm>
            <a:off x="8278463"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4" name="Google Shape;434;p61"/>
          <p:cNvSpPr txBox="1">
            <a:spLocks noGrp="1"/>
          </p:cNvSpPr>
          <p:nvPr>
            <p:ph type="body" idx="7"/>
          </p:nvPr>
        </p:nvSpPr>
        <p:spPr>
          <a:xfrm>
            <a:off x="5049034"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p61"/>
          <p:cNvSpPr txBox="1">
            <a:spLocks noGrp="1"/>
          </p:cNvSpPr>
          <p:nvPr>
            <p:ph type="body" idx="8"/>
          </p:nvPr>
        </p:nvSpPr>
        <p:spPr>
          <a:xfrm>
            <a:off x="8278463"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61"/>
          <p:cNvSpPr txBox="1">
            <a:spLocks noGrp="1"/>
          </p:cNvSpPr>
          <p:nvPr>
            <p:ph type="body" idx="9"/>
          </p:nvPr>
        </p:nvSpPr>
        <p:spPr>
          <a:xfrm>
            <a:off x="5049034"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tats Page 4">
  <p:cSld name="Stats Page 4">
    <p:spTree>
      <p:nvGrpSpPr>
        <p:cNvPr id="1" name="Shape 437"/>
        <p:cNvGrpSpPr/>
        <p:nvPr/>
      </p:nvGrpSpPr>
      <p:grpSpPr>
        <a:xfrm>
          <a:off x="0" y="0"/>
          <a:ext cx="0" cy="0"/>
          <a:chOff x="0" y="0"/>
          <a:chExt cx="0" cy="0"/>
        </a:xfrm>
      </p:grpSpPr>
      <p:sp>
        <p:nvSpPr>
          <p:cNvPr id="438" name="Google Shape;438;p62"/>
          <p:cNvSpPr txBox="1">
            <a:spLocks noGrp="1"/>
          </p:cNvSpPr>
          <p:nvPr>
            <p:ph type="title"/>
          </p:nvPr>
        </p:nvSpPr>
        <p:spPr>
          <a:xfrm>
            <a:off x="445976" y="203249"/>
            <a:ext cx="4228190" cy="1151783"/>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p62"/>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0" name="Google Shape;440;p62"/>
          <p:cNvSpPr txBox="1">
            <a:spLocks noGrp="1"/>
          </p:cNvSpPr>
          <p:nvPr>
            <p:ph type="body" idx="1"/>
          </p:nvPr>
        </p:nvSpPr>
        <p:spPr>
          <a:xfrm>
            <a:off x="445974" y="1518617"/>
            <a:ext cx="4228189" cy="35968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1" name="Google Shape;441;p62"/>
          <p:cNvSpPr txBox="1">
            <a:spLocks noGrp="1"/>
          </p:cNvSpPr>
          <p:nvPr>
            <p:ph type="body" idx="2"/>
          </p:nvPr>
        </p:nvSpPr>
        <p:spPr>
          <a:xfrm>
            <a:off x="8278463"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2" name="Google Shape;442;p62"/>
          <p:cNvSpPr txBox="1">
            <a:spLocks noGrp="1"/>
          </p:cNvSpPr>
          <p:nvPr>
            <p:ph type="body" idx="3"/>
          </p:nvPr>
        </p:nvSpPr>
        <p:spPr>
          <a:xfrm>
            <a:off x="8265199"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62"/>
          <p:cNvSpPr txBox="1">
            <a:spLocks noGrp="1"/>
          </p:cNvSpPr>
          <p:nvPr>
            <p:ph type="body" idx="4"/>
          </p:nvPr>
        </p:nvSpPr>
        <p:spPr>
          <a:xfrm>
            <a:off x="5049034"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4" name="Google Shape;444;p62"/>
          <p:cNvSpPr txBox="1">
            <a:spLocks noGrp="1"/>
          </p:cNvSpPr>
          <p:nvPr>
            <p:ph type="body" idx="5"/>
          </p:nvPr>
        </p:nvSpPr>
        <p:spPr>
          <a:xfrm>
            <a:off x="5035771"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5" name="Google Shape;445;p62"/>
          <p:cNvSpPr txBox="1">
            <a:spLocks noGrp="1"/>
          </p:cNvSpPr>
          <p:nvPr>
            <p:ph type="body" idx="6"/>
          </p:nvPr>
        </p:nvSpPr>
        <p:spPr>
          <a:xfrm>
            <a:off x="8278463"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6" name="Google Shape;446;p62"/>
          <p:cNvSpPr txBox="1">
            <a:spLocks noGrp="1"/>
          </p:cNvSpPr>
          <p:nvPr>
            <p:ph type="body" idx="7"/>
          </p:nvPr>
        </p:nvSpPr>
        <p:spPr>
          <a:xfrm>
            <a:off x="8265199"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7" name="Google Shape;447;p62"/>
          <p:cNvSpPr txBox="1">
            <a:spLocks noGrp="1"/>
          </p:cNvSpPr>
          <p:nvPr>
            <p:ph type="body" idx="8"/>
          </p:nvPr>
        </p:nvSpPr>
        <p:spPr>
          <a:xfrm>
            <a:off x="5049034"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8" name="Google Shape;448;p62"/>
          <p:cNvSpPr txBox="1">
            <a:spLocks noGrp="1"/>
          </p:cNvSpPr>
          <p:nvPr>
            <p:ph type="body" idx="9"/>
          </p:nvPr>
        </p:nvSpPr>
        <p:spPr>
          <a:xfrm>
            <a:off x="5035771"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9" name="Google Shape;449;p62"/>
          <p:cNvCxnSpPr/>
          <p:nvPr/>
        </p:nvCxnSpPr>
        <p:spPr>
          <a:xfrm>
            <a:off x="445975" y="1397000"/>
            <a:ext cx="4268093"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tats Page 5">
  <p:cSld name="Stats Page 5">
    <p:spTree>
      <p:nvGrpSpPr>
        <p:cNvPr id="1" name="Shape 450"/>
        <p:cNvGrpSpPr/>
        <p:nvPr/>
      </p:nvGrpSpPr>
      <p:grpSpPr>
        <a:xfrm>
          <a:off x="0" y="0"/>
          <a:ext cx="0" cy="0"/>
          <a:chOff x="0" y="0"/>
          <a:chExt cx="0" cy="0"/>
        </a:xfrm>
      </p:grpSpPr>
      <p:sp>
        <p:nvSpPr>
          <p:cNvPr id="451" name="Google Shape;451;p63"/>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2" name="Google Shape;452;p63"/>
          <p:cNvSpPr txBox="1">
            <a:spLocks noGrp="1"/>
          </p:cNvSpPr>
          <p:nvPr>
            <p:ph type="body" idx="1"/>
          </p:nvPr>
        </p:nvSpPr>
        <p:spPr>
          <a:xfrm>
            <a:off x="8265199"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63"/>
          <p:cNvSpPr txBox="1">
            <a:spLocks noGrp="1"/>
          </p:cNvSpPr>
          <p:nvPr>
            <p:ph type="body" idx="2"/>
          </p:nvPr>
        </p:nvSpPr>
        <p:spPr>
          <a:xfrm>
            <a:off x="5035771"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4" name="Google Shape;454;p63"/>
          <p:cNvSpPr txBox="1">
            <a:spLocks noGrp="1"/>
          </p:cNvSpPr>
          <p:nvPr>
            <p:ph type="body" idx="3"/>
          </p:nvPr>
        </p:nvSpPr>
        <p:spPr>
          <a:xfrm>
            <a:off x="8265199"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63"/>
          <p:cNvSpPr txBox="1">
            <a:spLocks noGrp="1"/>
          </p:cNvSpPr>
          <p:nvPr>
            <p:ph type="body" idx="4"/>
          </p:nvPr>
        </p:nvSpPr>
        <p:spPr>
          <a:xfrm>
            <a:off x="5035771"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6" name="Google Shape;456;p63"/>
          <p:cNvCxnSpPr/>
          <p:nvPr/>
        </p:nvCxnSpPr>
        <p:spPr>
          <a:xfrm>
            <a:off x="445975" y="1397000"/>
            <a:ext cx="4268093" cy="0"/>
          </a:xfrm>
          <a:prstGeom prst="straightConnector1">
            <a:avLst/>
          </a:prstGeom>
          <a:noFill/>
          <a:ln w="9525" cap="flat" cmpd="sng">
            <a:solidFill>
              <a:srgbClr val="BCBEC0"/>
            </a:solidFill>
            <a:prstDash val="solid"/>
            <a:round/>
            <a:headEnd type="none" w="sm" len="sm"/>
            <a:tailEnd type="none" w="sm" len="sm"/>
          </a:ln>
        </p:spPr>
      </p:cxnSp>
      <p:sp>
        <p:nvSpPr>
          <p:cNvPr id="457" name="Google Shape;457;p63"/>
          <p:cNvSpPr txBox="1">
            <a:spLocks noGrp="1"/>
          </p:cNvSpPr>
          <p:nvPr>
            <p:ph type="title"/>
          </p:nvPr>
        </p:nvSpPr>
        <p:spPr>
          <a:xfrm>
            <a:off x="445976" y="203249"/>
            <a:ext cx="4228190" cy="1151783"/>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p63"/>
          <p:cNvSpPr txBox="1">
            <a:spLocks noGrp="1"/>
          </p:cNvSpPr>
          <p:nvPr>
            <p:ph type="body" idx="5"/>
          </p:nvPr>
        </p:nvSpPr>
        <p:spPr>
          <a:xfrm>
            <a:off x="445974" y="1518617"/>
            <a:ext cx="4228189" cy="35968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9" name="Google Shape;459;p63"/>
          <p:cNvSpPr txBox="1">
            <a:spLocks noGrp="1"/>
          </p:cNvSpPr>
          <p:nvPr>
            <p:ph type="body" idx="6"/>
          </p:nvPr>
        </p:nvSpPr>
        <p:spPr>
          <a:xfrm>
            <a:off x="8278463"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0" name="Google Shape;460;p63"/>
          <p:cNvSpPr txBox="1">
            <a:spLocks noGrp="1"/>
          </p:cNvSpPr>
          <p:nvPr>
            <p:ph type="body" idx="7"/>
          </p:nvPr>
        </p:nvSpPr>
        <p:spPr>
          <a:xfrm>
            <a:off x="5049034"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1" name="Google Shape;461;p63"/>
          <p:cNvSpPr txBox="1">
            <a:spLocks noGrp="1"/>
          </p:cNvSpPr>
          <p:nvPr>
            <p:ph type="body" idx="8"/>
          </p:nvPr>
        </p:nvSpPr>
        <p:spPr>
          <a:xfrm>
            <a:off x="8278463"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2" name="Google Shape;462;p63"/>
          <p:cNvSpPr txBox="1">
            <a:spLocks noGrp="1"/>
          </p:cNvSpPr>
          <p:nvPr>
            <p:ph type="body" idx="9"/>
          </p:nvPr>
        </p:nvSpPr>
        <p:spPr>
          <a:xfrm>
            <a:off x="5049034"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nfo slide 1">
  <p:cSld name="Info slide 1">
    <p:spTree>
      <p:nvGrpSpPr>
        <p:cNvPr id="1" name="Shape 463"/>
        <p:cNvGrpSpPr/>
        <p:nvPr/>
      </p:nvGrpSpPr>
      <p:grpSpPr>
        <a:xfrm>
          <a:off x="0" y="0"/>
          <a:ext cx="0" cy="0"/>
          <a:chOff x="0" y="0"/>
          <a:chExt cx="0" cy="0"/>
        </a:xfrm>
      </p:grpSpPr>
      <p:sp>
        <p:nvSpPr>
          <p:cNvPr id="464" name="Google Shape;464;p64"/>
          <p:cNvSpPr txBox="1">
            <a:spLocks noGrp="1"/>
          </p:cNvSpPr>
          <p:nvPr>
            <p:ph type="title"/>
          </p:nvPr>
        </p:nvSpPr>
        <p:spPr>
          <a:xfrm>
            <a:off x="603250" y="97198"/>
            <a:ext cx="10699750" cy="760053"/>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Arial"/>
              <a:buNone/>
              <a:defRPr sz="3600"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5" name="Google Shape;465;p64"/>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466" name="Google Shape;466;p64"/>
          <p:cNvCxnSpPr/>
          <p:nvPr/>
        </p:nvCxnSpPr>
        <p:spPr>
          <a:xfrm>
            <a:off x="445975" y="870489"/>
            <a:ext cx="11231830" cy="0"/>
          </a:xfrm>
          <a:prstGeom prst="straightConnector1">
            <a:avLst/>
          </a:prstGeom>
          <a:noFill/>
          <a:ln w="9525" cap="flat" cmpd="sng">
            <a:solidFill>
              <a:srgbClr val="BCBEC0"/>
            </a:solidFill>
            <a:prstDash val="solid"/>
            <a:round/>
            <a:headEnd type="none" w="sm" len="sm"/>
            <a:tailEnd type="none" w="sm" len="sm"/>
          </a:ln>
        </p:spPr>
      </p:cxnSp>
      <p:sp>
        <p:nvSpPr>
          <p:cNvPr id="467" name="Google Shape;467;p64"/>
          <p:cNvSpPr txBox="1">
            <a:spLocks noGrp="1"/>
          </p:cNvSpPr>
          <p:nvPr>
            <p:ph type="body" idx="1"/>
          </p:nvPr>
        </p:nvSpPr>
        <p:spPr>
          <a:xfrm>
            <a:off x="608017"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8" name="Google Shape;468;p64"/>
          <p:cNvSpPr txBox="1">
            <a:spLocks noGrp="1"/>
          </p:cNvSpPr>
          <p:nvPr>
            <p:ph type="body" idx="2"/>
          </p:nvPr>
        </p:nvSpPr>
        <p:spPr>
          <a:xfrm>
            <a:off x="608017"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9" name="Google Shape;469;p64"/>
          <p:cNvSpPr txBox="1">
            <a:spLocks noGrp="1"/>
          </p:cNvSpPr>
          <p:nvPr>
            <p:ph type="body" idx="3"/>
          </p:nvPr>
        </p:nvSpPr>
        <p:spPr>
          <a:xfrm>
            <a:off x="4579654"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64"/>
          <p:cNvSpPr txBox="1">
            <a:spLocks noGrp="1"/>
          </p:cNvSpPr>
          <p:nvPr>
            <p:ph type="body" idx="4"/>
          </p:nvPr>
        </p:nvSpPr>
        <p:spPr>
          <a:xfrm>
            <a:off x="4579654"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64"/>
          <p:cNvSpPr txBox="1">
            <a:spLocks noGrp="1"/>
          </p:cNvSpPr>
          <p:nvPr>
            <p:ph type="body" idx="5"/>
          </p:nvPr>
        </p:nvSpPr>
        <p:spPr>
          <a:xfrm>
            <a:off x="8406891"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p64"/>
          <p:cNvSpPr txBox="1">
            <a:spLocks noGrp="1"/>
          </p:cNvSpPr>
          <p:nvPr>
            <p:ph type="body" idx="6"/>
          </p:nvPr>
        </p:nvSpPr>
        <p:spPr>
          <a:xfrm>
            <a:off x="8406891"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64"/>
          <p:cNvSpPr txBox="1">
            <a:spLocks noGrp="1"/>
          </p:cNvSpPr>
          <p:nvPr>
            <p:ph type="body" idx="7"/>
          </p:nvPr>
        </p:nvSpPr>
        <p:spPr>
          <a:xfrm>
            <a:off x="608017"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4" name="Google Shape;474;p64"/>
          <p:cNvSpPr txBox="1">
            <a:spLocks noGrp="1"/>
          </p:cNvSpPr>
          <p:nvPr>
            <p:ph type="body" idx="8"/>
          </p:nvPr>
        </p:nvSpPr>
        <p:spPr>
          <a:xfrm>
            <a:off x="608017"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64"/>
          <p:cNvSpPr txBox="1">
            <a:spLocks noGrp="1"/>
          </p:cNvSpPr>
          <p:nvPr>
            <p:ph type="body" idx="9"/>
          </p:nvPr>
        </p:nvSpPr>
        <p:spPr>
          <a:xfrm>
            <a:off x="4579654"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p64"/>
          <p:cNvSpPr txBox="1">
            <a:spLocks noGrp="1"/>
          </p:cNvSpPr>
          <p:nvPr>
            <p:ph type="body" idx="13"/>
          </p:nvPr>
        </p:nvSpPr>
        <p:spPr>
          <a:xfrm>
            <a:off x="4579654"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7" name="Google Shape;477;p64"/>
          <p:cNvSpPr txBox="1">
            <a:spLocks noGrp="1"/>
          </p:cNvSpPr>
          <p:nvPr>
            <p:ph type="body" idx="14"/>
          </p:nvPr>
        </p:nvSpPr>
        <p:spPr>
          <a:xfrm>
            <a:off x="8406891"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8" name="Google Shape;478;p64"/>
          <p:cNvSpPr txBox="1">
            <a:spLocks noGrp="1"/>
          </p:cNvSpPr>
          <p:nvPr>
            <p:ph type="body" idx="15"/>
          </p:nvPr>
        </p:nvSpPr>
        <p:spPr>
          <a:xfrm>
            <a:off x="8406891"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Client Stories 1">
  <p:cSld name="6_Client Stories 1">
    <p:spTree>
      <p:nvGrpSpPr>
        <p:cNvPr id="1" name="Shape 85"/>
        <p:cNvGrpSpPr/>
        <p:nvPr/>
      </p:nvGrpSpPr>
      <p:grpSpPr>
        <a:xfrm>
          <a:off x="0" y="0"/>
          <a:ext cx="0" cy="0"/>
          <a:chOff x="0" y="0"/>
          <a:chExt cx="0" cy="0"/>
        </a:xfrm>
      </p:grpSpPr>
      <p:sp>
        <p:nvSpPr>
          <p:cNvPr id="86" name="Google Shape;86;p36"/>
          <p:cNvSpPr/>
          <p:nvPr/>
        </p:nvSpPr>
        <p:spPr>
          <a:xfrm>
            <a:off x="6096000" y="0"/>
            <a:ext cx="6096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7" name="Google Shape;87;p36"/>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6"/>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6"/>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 name="Google Shape;90;p36"/>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nfo slide 2">
  <p:cSld name="Info slide 2">
    <p:spTree>
      <p:nvGrpSpPr>
        <p:cNvPr id="1" name="Shape 479"/>
        <p:cNvGrpSpPr/>
        <p:nvPr/>
      </p:nvGrpSpPr>
      <p:grpSpPr>
        <a:xfrm>
          <a:off x="0" y="0"/>
          <a:ext cx="0" cy="0"/>
          <a:chOff x="0" y="0"/>
          <a:chExt cx="0" cy="0"/>
        </a:xfrm>
      </p:grpSpPr>
      <p:sp>
        <p:nvSpPr>
          <p:cNvPr id="480" name="Google Shape;480;p65"/>
          <p:cNvSpPr txBox="1">
            <a:spLocks noGrp="1"/>
          </p:cNvSpPr>
          <p:nvPr>
            <p:ph type="title"/>
          </p:nvPr>
        </p:nvSpPr>
        <p:spPr>
          <a:xfrm>
            <a:off x="603250" y="95251"/>
            <a:ext cx="1069975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1" name="Google Shape;481;p65"/>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482" name="Google Shape;482;p65"/>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sp>
        <p:nvSpPr>
          <p:cNvPr id="483" name="Google Shape;483;p65"/>
          <p:cNvSpPr txBox="1">
            <a:spLocks noGrp="1"/>
          </p:cNvSpPr>
          <p:nvPr>
            <p:ph type="body" idx="1"/>
          </p:nvPr>
        </p:nvSpPr>
        <p:spPr>
          <a:xfrm>
            <a:off x="611040"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p65"/>
          <p:cNvSpPr txBox="1">
            <a:spLocks noGrp="1"/>
          </p:cNvSpPr>
          <p:nvPr>
            <p:ph type="body" idx="2"/>
          </p:nvPr>
        </p:nvSpPr>
        <p:spPr>
          <a:xfrm>
            <a:off x="611040"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5" name="Google Shape;485;p65"/>
          <p:cNvSpPr txBox="1">
            <a:spLocks noGrp="1"/>
          </p:cNvSpPr>
          <p:nvPr>
            <p:ph type="body" idx="3"/>
          </p:nvPr>
        </p:nvSpPr>
        <p:spPr>
          <a:xfrm>
            <a:off x="4582677"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6" name="Google Shape;486;p65"/>
          <p:cNvSpPr txBox="1">
            <a:spLocks noGrp="1"/>
          </p:cNvSpPr>
          <p:nvPr>
            <p:ph type="body" idx="4"/>
          </p:nvPr>
        </p:nvSpPr>
        <p:spPr>
          <a:xfrm>
            <a:off x="4582677"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7" name="Google Shape;487;p65"/>
          <p:cNvSpPr txBox="1">
            <a:spLocks noGrp="1"/>
          </p:cNvSpPr>
          <p:nvPr>
            <p:ph type="body" idx="5"/>
          </p:nvPr>
        </p:nvSpPr>
        <p:spPr>
          <a:xfrm>
            <a:off x="8409915"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8" name="Google Shape;488;p65"/>
          <p:cNvSpPr txBox="1">
            <a:spLocks noGrp="1"/>
          </p:cNvSpPr>
          <p:nvPr>
            <p:ph type="body" idx="6"/>
          </p:nvPr>
        </p:nvSpPr>
        <p:spPr>
          <a:xfrm>
            <a:off x="8409914"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9" name="Google Shape;489;p65"/>
          <p:cNvSpPr txBox="1">
            <a:spLocks noGrp="1"/>
          </p:cNvSpPr>
          <p:nvPr>
            <p:ph type="body" idx="7"/>
          </p:nvPr>
        </p:nvSpPr>
        <p:spPr>
          <a:xfrm>
            <a:off x="611040"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0" name="Google Shape;490;p65"/>
          <p:cNvSpPr txBox="1">
            <a:spLocks noGrp="1"/>
          </p:cNvSpPr>
          <p:nvPr>
            <p:ph type="body" idx="8"/>
          </p:nvPr>
        </p:nvSpPr>
        <p:spPr>
          <a:xfrm>
            <a:off x="611040"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1" name="Google Shape;491;p65"/>
          <p:cNvSpPr txBox="1">
            <a:spLocks noGrp="1"/>
          </p:cNvSpPr>
          <p:nvPr>
            <p:ph type="body" idx="9"/>
          </p:nvPr>
        </p:nvSpPr>
        <p:spPr>
          <a:xfrm>
            <a:off x="4582677"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2" name="Google Shape;492;p65"/>
          <p:cNvSpPr txBox="1">
            <a:spLocks noGrp="1"/>
          </p:cNvSpPr>
          <p:nvPr>
            <p:ph type="body" idx="13"/>
          </p:nvPr>
        </p:nvSpPr>
        <p:spPr>
          <a:xfrm>
            <a:off x="4582677"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3" name="Google Shape;493;p65"/>
          <p:cNvSpPr txBox="1">
            <a:spLocks noGrp="1"/>
          </p:cNvSpPr>
          <p:nvPr>
            <p:ph type="body" idx="14"/>
          </p:nvPr>
        </p:nvSpPr>
        <p:spPr>
          <a:xfrm>
            <a:off x="8409915"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4" name="Google Shape;494;p65"/>
          <p:cNvSpPr txBox="1">
            <a:spLocks noGrp="1"/>
          </p:cNvSpPr>
          <p:nvPr>
            <p:ph type="body" idx="15"/>
          </p:nvPr>
        </p:nvSpPr>
        <p:spPr>
          <a:xfrm>
            <a:off x="8409914"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Info slide 2">
  <p:cSld name="1_Info slide 2">
    <p:spTree>
      <p:nvGrpSpPr>
        <p:cNvPr id="1" name="Shape 495"/>
        <p:cNvGrpSpPr/>
        <p:nvPr/>
      </p:nvGrpSpPr>
      <p:grpSpPr>
        <a:xfrm>
          <a:off x="0" y="0"/>
          <a:ext cx="0" cy="0"/>
          <a:chOff x="0" y="0"/>
          <a:chExt cx="0" cy="0"/>
        </a:xfrm>
      </p:grpSpPr>
      <p:sp>
        <p:nvSpPr>
          <p:cNvPr id="496" name="Google Shape;496;p66"/>
          <p:cNvSpPr txBox="1">
            <a:spLocks noGrp="1"/>
          </p:cNvSpPr>
          <p:nvPr>
            <p:ph type="title"/>
          </p:nvPr>
        </p:nvSpPr>
        <p:spPr>
          <a:xfrm>
            <a:off x="444500" y="95251"/>
            <a:ext cx="1069975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7" name="Google Shape;497;p66"/>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8" name="Google Shape;498;p66"/>
          <p:cNvSpPr txBox="1">
            <a:spLocks noGrp="1"/>
          </p:cNvSpPr>
          <p:nvPr>
            <p:ph type="body" idx="1"/>
          </p:nvPr>
        </p:nvSpPr>
        <p:spPr>
          <a:xfrm>
            <a:off x="611582"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9" name="Google Shape;499;p66"/>
          <p:cNvSpPr txBox="1">
            <a:spLocks noGrp="1"/>
          </p:cNvSpPr>
          <p:nvPr>
            <p:ph type="body" idx="2"/>
          </p:nvPr>
        </p:nvSpPr>
        <p:spPr>
          <a:xfrm>
            <a:off x="611582" y="140134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0" name="Google Shape;500;p66"/>
          <p:cNvSpPr txBox="1">
            <a:spLocks noGrp="1"/>
          </p:cNvSpPr>
          <p:nvPr>
            <p:ph type="body" idx="3"/>
          </p:nvPr>
        </p:nvSpPr>
        <p:spPr>
          <a:xfrm>
            <a:off x="4583219"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66"/>
          <p:cNvSpPr txBox="1">
            <a:spLocks noGrp="1"/>
          </p:cNvSpPr>
          <p:nvPr>
            <p:ph type="body" idx="4"/>
          </p:nvPr>
        </p:nvSpPr>
        <p:spPr>
          <a:xfrm>
            <a:off x="4583219" y="140134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2" name="Google Shape;502;p66"/>
          <p:cNvSpPr txBox="1">
            <a:spLocks noGrp="1"/>
          </p:cNvSpPr>
          <p:nvPr>
            <p:ph type="body" idx="5"/>
          </p:nvPr>
        </p:nvSpPr>
        <p:spPr>
          <a:xfrm>
            <a:off x="8410456"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66"/>
          <p:cNvSpPr txBox="1">
            <a:spLocks noGrp="1"/>
          </p:cNvSpPr>
          <p:nvPr>
            <p:ph type="body" idx="6"/>
          </p:nvPr>
        </p:nvSpPr>
        <p:spPr>
          <a:xfrm>
            <a:off x="8410456" y="140134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4" name="Google Shape;504;p66"/>
          <p:cNvSpPr txBox="1">
            <a:spLocks noGrp="1"/>
          </p:cNvSpPr>
          <p:nvPr>
            <p:ph type="body" idx="7"/>
          </p:nvPr>
        </p:nvSpPr>
        <p:spPr>
          <a:xfrm>
            <a:off x="611582"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5" name="Google Shape;505;p66"/>
          <p:cNvSpPr txBox="1">
            <a:spLocks noGrp="1"/>
          </p:cNvSpPr>
          <p:nvPr>
            <p:ph type="body" idx="8"/>
          </p:nvPr>
        </p:nvSpPr>
        <p:spPr>
          <a:xfrm>
            <a:off x="611582" y="3841561"/>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6" name="Google Shape;506;p66"/>
          <p:cNvSpPr txBox="1">
            <a:spLocks noGrp="1"/>
          </p:cNvSpPr>
          <p:nvPr>
            <p:ph type="body" idx="9"/>
          </p:nvPr>
        </p:nvSpPr>
        <p:spPr>
          <a:xfrm>
            <a:off x="4583219"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7" name="Google Shape;507;p66"/>
          <p:cNvSpPr txBox="1">
            <a:spLocks noGrp="1"/>
          </p:cNvSpPr>
          <p:nvPr>
            <p:ph type="body" idx="13"/>
          </p:nvPr>
        </p:nvSpPr>
        <p:spPr>
          <a:xfrm>
            <a:off x="4583219" y="3841561"/>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8" name="Google Shape;508;p66"/>
          <p:cNvSpPr txBox="1">
            <a:spLocks noGrp="1"/>
          </p:cNvSpPr>
          <p:nvPr>
            <p:ph type="body" idx="14"/>
          </p:nvPr>
        </p:nvSpPr>
        <p:spPr>
          <a:xfrm>
            <a:off x="8410456"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9" name="Google Shape;509;p66"/>
          <p:cNvSpPr txBox="1">
            <a:spLocks noGrp="1"/>
          </p:cNvSpPr>
          <p:nvPr>
            <p:ph type="body" idx="15"/>
          </p:nvPr>
        </p:nvSpPr>
        <p:spPr>
          <a:xfrm>
            <a:off x="8410456" y="3841561"/>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10" name="Google Shape;510;p66"/>
          <p:cNvCxnSpPr/>
          <p:nvPr/>
        </p:nvCxnSpPr>
        <p:spPr>
          <a:xfrm>
            <a:off x="445975" y="857573"/>
            <a:ext cx="1123183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nfo Slide Split 1">
  <p:cSld name="Info Slide Split 1">
    <p:spTree>
      <p:nvGrpSpPr>
        <p:cNvPr id="1" name="Shape 511"/>
        <p:cNvGrpSpPr/>
        <p:nvPr/>
      </p:nvGrpSpPr>
      <p:grpSpPr>
        <a:xfrm>
          <a:off x="0" y="0"/>
          <a:ext cx="0" cy="0"/>
          <a:chOff x="0" y="0"/>
          <a:chExt cx="0" cy="0"/>
        </a:xfrm>
      </p:grpSpPr>
      <p:sp>
        <p:nvSpPr>
          <p:cNvPr id="512" name="Google Shape;512;p67"/>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3" name="Google Shape;513;p67"/>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14" name="Google Shape;514;p67"/>
          <p:cNvCxnSpPr/>
          <p:nvPr/>
        </p:nvCxnSpPr>
        <p:spPr>
          <a:xfrm>
            <a:off x="445975" y="852136"/>
            <a:ext cx="11231830" cy="0"/>
          </a:xfrm>
          <a:prstGeom prst="straightConnector1">
            <a:avLst/>
          </a:prstGeom>
          <a:noFill/>
          <a:ln w="9525" cap="flat" cmpd="sng">
            <a:solidFill>
              <a:srgbClr val="BCBEC0"/>
            </a:solidFill>
            <a:prstDash val="solid"/>
            <a:round/>
            <a:headEnd type="none" w="sm" len="sm"/>
            <a:tailEnd type="none" w="sm" len="sm"/>
          </a:ln>
        </p:spPr>
      </p:cxnSp>
      <p:sp>
        <p:nvSpPr>
          <p:cNvPr id="515" name="Google Shape;515;p67"/>
          <p:cNvSpPr txBox="1">
            <a:spLocks noGrp="1"/>
          </p:cNvSpPr>
          <p:nvPr>
            <p:ph type="body" idx="1"/>
          </p:nvPr>
        </p:nvSpPr>
        <p:spPr>
          <a:xfrm>
            <a:off x="603250" y="2189604"/>
            <a:ext cx="3163764"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6" name="Google Shape;516;p67"/>
          <p:cNvSpPr txBox="1">
            <a:spLocks noGrp="1"/>
          </p:cNvSpPr>
          <p:nvPr>
            <p:ph type="body" idx="2"/>
          </p:nvPr>
        </p:nvSpPr>
        <p:spPr>
          <a:xfrm>
            <a:off x="603250" y="1397001"/>
            <a:ext cx="3163765"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7" name="Google Shape;517;p67"/>
          <p:cNvSpPr txBox="1">
            <a:spLocks noGrp="1"/>
          </p:cNvSpPr>
          <p:nvPr>
            <p:ph type="body" idx="3"/>
          </p:nvPr>
        </p:nvSpPr>
        <p:spPr>
          <a:xfrm>
            <a:off x="4426914" y="2189847"/>
            <a:ext cx="316376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8" name="Google Shape;518;p67"/>
          <p:cNvSpPr txBox="1">
            <a:spLocks noGrp="1"/>
          </p:cNvSpPr>
          <p:nvPr>
            <p:ph type="body" idx="4"/>
          </p:nvPr>
        </p:nvSpPr>
        <p:spPr>
          <a:xfrm>
            <a:off x="4426915" y="1397244"/>
            <a:ext cx="3163765"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9" name="Google Shape;519;p67"/>
          <p:cNvSpPr txBox="1">
            <a:spLocks noGrp="1"/>
          </p:cNvSpPr>
          <p:nvPr>
            <p:ph type="body" idx="5"/>
          </p:nvPr>
        </p:nvSpPr>
        <p:spPr>
          <a:xfrm>
            <a:off x="8250582" y="2189604"/>
            <a:ext cx="3032629"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0" name="Google Shape;520;p67"/>
          <p:cNvSpPr txBox="1">
            <a:spLocks noGrp="1"/>
          </p:cNvSpPr>
          <p:nvPr>
            <p:ph type="body" idx="6"/>
          </p:nvPr>
        </p:nvSpPr>
        <p:spPr>
          <a:xfrm>
            <a:off x="8250582" y="1397001"/>
            <a:ext cx="3019365"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21" name="Google Shape;521;p67"/>
          <p:cNvCxnSpPr/>
          <p:nvPr/>
        </p:nvCxnSpPr>
        <p:spPr>
          <a:xfrm>
            <a:off x="445975" y="4174228"/>
            <a:ext cx="11231830" cy="0"/>
          </a:xfrm>
          <a:prstGeom prst="straightConnector1">
            <a:avLst/>
          </a:prstGeom>
          <a:noFill/>
          <a:ln w="9525" cap="flat" cmpd="sng">
            <a:solidFill>
              <a:srgbClr val="BCBEC0"/>
            </a:solidFill>
            <a:prstDash val="solid"/>
            <a:round/>
            <a:headEnd type="none" w="sm" len="sm"/>
            <a:tailEnd type="none" w="sm" len="sm"/>
          </a:ln>
        </p:spPr>
      </p:cxnSp>
      <p:sp>
        <p:nvSpPr>
          <p:cNvPr id="522" name="Google Shape;522;p67"/>
          <p:cNvSpPr txBox="1">
            <a:spLocks noGrp="1"/>
          </p:cNvSpPr>
          <p:nvPr>
            <p:ph type="body" idx="7"/>
          </p:nvPr>
        </p:nvSpPr>
        <p:spPr>
          <a:xfrm>
            <a:off x="603250" y="4370669"/>
            <a:ext cx="10699750" cy="15573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Info Slide Split 1">
  <p:cSld name="1_Info Slide Split 1">
    <p:spTree>
      <p:nvGrpSpPr>
        <p:cNvPr id="1" name="Shape 523"/>
        <p:cNvGrpSpPr/>
        <p:nvPr/>
      </p:nvGrpSpPr>
      <p:grpSpPr>
        <a:xfrm>
          <a:off x="0" y="0"/>
          <a:ext cx="0" cy="0"/>
          <a:chOff x="0" y="0"/>
          <a:chExt cx="0" cy="0"/>
        </a:xfrm>
      </p:grpSpPr>
      <p:sp>
        <p:nvSpPr>
          <p:cNvPr id="524" name="Google Shape;524;p68"/>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25" name="Google Shape;525;p68"/>
          <p:cNvCxnSpPr/>
          <p:nvPr/>
        </p:nvCxnSpPr>
        <p:spPr>
          <a:xfrm>
            <a:off x="445975" y="852136"/>
            <a:ext cx="11231830" cy="0"/>
          </a:xfrm>
          <a:prstGeom prst="straightConnector1">
            <a:avLst/>
          </a:prstGeom>
          <a:noFill/>
          <a:ln w="9525" cap="flat" cmpd="sng">
            <a:solidFill>
              <a:srgbClr val="BCBEC0"/>
            </a:solidFill>
            <a:prstDash val="solid"/>
            <a:round/>
            <a:headEnd type="none" w="sm" len="sm"/>
            <a:tailEnd type="none" w="sm" len="sm"/>
          </a:ln>
        </p:spPr>
      </p:cxnSp>
      <p:sp>
        <p:nvSpPr>
          <p:cNvPr id="526" name="Google Shape;526;p68"/>
          <p:cNvSpPr txBox="1">
            <a:spLocks noGrp="1"/>
          </p:cNvSpPr>
          <p:nvPr>
            <p:ph type="body" idx="1"/>
          </p:nvPr>
        </p:nvSpPr>
        <p:spPr>
          <a:xfrm>
            <a:off x="603250" y="1397001"/>
            <a:ext cx="3163759"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7" name="Google Shape;527;p68"/>
          <p:cNvSpPr txBox="1">
            <a:spLocks noGrp="1"/>
          </p:cNvSpPr>
          <p:nvPr>
            <p:ph type="body" idx="2"/>
          </p:nvPr>
        </p:nvSpPr>
        <p:spPr>
          <a:xfrm>
            <a:off x="4426909" y="1397001"/>
            <a:ext cx="3163759"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8" name="Google Shape;528;p68"/>
          <p:cNvSpPr txBox="1">
            <a:spLocks noGrp="1"/>
          </p:cNvSpPr>
          <p:nvPr>
            <p:ph type="body" idx="3"/>
          </p:nvPr>
        </p:nvSpPr>
        <p:spPr>
          <a:xfrm>
            <a:off x="8245135" y="1397001"/>
            <a:ext cx="3032628"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29" name="Google Shape;529;p68"/>
          <p:cNvCxnSpPr/>
          <p:nvPr/>
        </p:nvCxnSpPr>
        <p:spPr>
          <a:xfrm>
            <a:off x="445975" y="4174228"/>
            <a:ext cx="11231830" cy="0"/>
          </a:xfrm>
          <a:prstGeom prst="straightConnector1">
            <a:avLst/>
          </a:prstGeom>
          <a:noFill/>
          <a:ln w="9525" cap="flat" cmpd="sng">
            <a:solidFill>
              <a:srgbClr val="BCBEC0"/>
            </a:solidFill>
            <a:prstDash val="solid"/>
            <a:round/>
            <a:headEnd type="none" w="sm" len="sm"/>
            <a:tailEnd type="none" w="sm" len="sm"/>
          </a:ln>
        </p:spPr>
      </p:cxnSp>
      <p:sp>
        <p:nvSpPr>
          <p:cNvPr id="530" name="Google Shape;530;p68"/>
          <p:cNvSpPr txBox="1">
            <a:spLocks noGrp="1"/>
          </p:cNvSpPr>
          <p:nvPr>
            <p:ph type="body" idx="4"/>
          </p:nvPr>
        </p:nvSpPr>
        <p:spPr>
          <a:xfrm>
            <a:off x="603250" y="4370669"/>
            <a:ext cx="10699750" cy="15573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1" name="Google Shape;531;p68"/>
          <p:cNvSpPr txBox="1">
            <a:spLocks noGrp="1"/>
          </p:cNvSpPr>
          <p:nvPr>
            <p:ph type="body" idx="5"/>
          </p:nvPr>
        </p:nvSpPr>
        <p:spPr>
          <a:xfrm>
            <a:off x="603250" y="2189604"/>
            <a:ext cx="3163764"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2" name="Google Shape;532;p68"/>
          <p:cNvSpPr txBox="1">
            <a:spLocks noGrp="1"/>
          </p:cNvSpPr>
          <p:nvPr>
            <p:ph type="body" idx="6"/>
          </p:nvPr>
        </p:nvSpPr>
        <p:spPr>
          <a:xfrm>
            <a:off x="4426914" y="2189847"/>
            <a:ext cx="316376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3" name="Google Shape;533;p68"/>
          <p:cNvSpPr txBox="1">
            <a:spLocks noGrp="1"/>
          </p:cNvSpPr>
          <p:nvPr>
            <p:ph type="body" idx="7"/>
          </p:nvPr>
        </p:nvSpPr>
        <p:spPr>
          <a:xfrm>
            <a:off x="8250582" y="2189604"/>
            <a:ext cx="3032629"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4" name="Google Shape;534;p68"/>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nfo Slide Split 3">
  <p:cSld name="Info Slide Split 3">
    <p:spTree>
      <p:nvGrpSpPr>
        <p:cNvPr id="1" name="Shape 535"/>
        <p:cNvGrpSpPr/>
        <p:nvPr/>
      </p:nvGrpSpPr>
      <p:grpSpPr>
        <a:xfrm>
          <a:off x="0" y="0"/>
          <a:ext cx="0" cy="0"/>
          <a:chOff x="0" y="0"/>
          <a:chExt cx="0" cy="0"/>
        </a:xfrm>
      </p:grpSpPr>
      <p:sp>
        <p:nvSpPr>
          <p:cNvPr id="536" name="Google Shape;536;p69"/>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37" name="Google Shape;537;p69"/>
          <p:cNvCxnSpPr/>
          <p:nvPr/>
        </p:nvCxnSpPr>
        <p:spPr>
          <a:xfrm>
            <a:off x="445975" y="863594"/>
            <a:ext cx="11231830" cy="0"/>
          </a:xfrm>
          <a:prstGeom prst="straightConnector1">
            <a:avLst/>
          </a:prstGeom>
          <a:noFill/>
          <a:ln w="9525" cap="flat" cmpd="sng">
            <a:solidFill>
              <a:srgbClr val="BCBEC0"/>
            </a:solidFill>
            <a:prstDash val="solid"/>
            <a:round/>
            <a:headEnd type="none" w="sm" len="sm"/>
            <a:tailEnd type="none" w="sm" len="sm"/>
          </a:ln>
        </p:spPr>
      </p:cxnSp>
      <p:sp>
        <p:nvSpPr>
          <p:cNvPr id="538" name="Google Shape;538;p69"/>
          <p:cNvSpPr txBox="1">
            <a:spLocks noGrp="1"/>
          </p:cNvSpPr>
          <p:nvPr>
            <p:ph type="body" idx="1"/>
          </p:nvPr>
        </p:nvSpPr>
        <p:spPr>
          <a:xfrm>
            <a:off x="603250" y="1397001"/>
            <a:ext cx="3163758"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9" name="Google Shape;539;p69"/>
          <p:cNvSpPr txBox="1">
            <a:spLocks noGrp="1"/>
          </p:cNvSpPr>
          <p:nvPr>
            <p:ph type="body" idx="2"/>
          </p:nvPr>
        </p:nvSpPr>
        <p:spPr>
          <a:xfrm>
            <a:off x="4426913" y="1397001"/>
            <a:ext cx="3163764"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0" name="Google Shape;540;p69"/>
          <p:cNvSpPr txBox="1">
            <a:spLocks noGrp="1"/>
          </p:cNvSpPr>
          <p:nvPr>
            <p:ph type="body" idx="3"/>
          </p:nvPr>
        </p:nvSpPr>
        <p:spPr>
          <a:xfrm>
            <a:off x="8250578" y="1397001"/>
            <a:ext cx="3019370"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41" name="Google Shape;541;p69"/>
          <p:cNvCxnSpPr/>
          <p:nvPr/>
        </p:nvCxnSpPr>
        <p:spPr>
          <a:xfrm>
            <a:off x="445975" y="3784633"/>
            <a:ext cx="11231830" cy="0"/>
          </a:xfrm>
          <a:prstGeom prst="straightConnector1">
            <a:avLst/>
          </a:prstGeom>
          <a:noFill/>
          <a:ln w="9525" cap="flat" cmpd="sng">
            <a:solidFill>
              <a:srgbClr val="BCBEC0"/>
            </a:solidFill>
            <a:prstDash val="solid"/>
            <a:round/>
            <a:headEnd type="none" w="sm" len="sm"/>
            <a:tailEnd type="none" w="sm" len="sm"/>
          </a:ln>
        </p:spPr>
      </p:cxnSp>
      <p:sp>
        <p:nvSpPr>
          <p:cNvPr id="542" name="Google Shape;542;p69"/>
          <p:cNvSpPr txBox="1">
            <a:spLocks noGrp="1"/>
          </p:cNvSpPr>
          <p:nvPr>
            <p:ph type="body" idx="4"/>
          </p:nvPr>
        </p:nvSpPr>
        <p:spPr>
          <a:xfrm>
            <a:off x="603250" y="4370669"/>
            <a:ext cx="10699750" cy="15573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3" name="Google Shape;543;p69"/>
          <p:cNvSpPr txBox="1">
            <a:spLocks noGrp="1"/>
          </p:cNvSpPr>
          <p:nvPr>
            <p:ph type="body" idx="5"/>
          </p:nvPr>
        </p:nvSpPr>
        <p:spPr>
          <a:xfrm>
            <a:off x="603250" y="2189604"/>
            <a:ext cx="3163764"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4" name="Google Shape;544;p69"/>
          <p:cNvSpPr txBox="1">
            <a:spLocks noGrp="1"/>
          </p:cNvSpPr>
          <p:nvPr>
            <p:ph type="body" idx="6"/>
          </p:nvPr>
        </p:nvSpPr>
        <p:spPr>
          <a:xfrm>
            <a:off x="4426914" y="2189847"/>
            <a:ext cx="316376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5" name="Google Shape;545;p69"/>
          <p:cNvSpPr txBox="1">
            <a:spLocks noGrp="1"/>
          </p:cNvSpPr>
          <p:nvPr>
            <p:ph type="body" idx="7"/>
          </p:nvPr>
        </p:nvSpPr>
        <p:spPr>
          <a:xfrm>
            <a:off x="8250582" y="2189604"/>
            <a:ext cx="3032629"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6" name="Google Shape;546;p69"/>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wo Columns w/arrow 2">
  <p:cSld name="2_Two Columns w/arrow 2">
    <p:spTree>
      <p:nvGrpSpPr>
        <p:cNvPr id="1" name="Shape 547"/>
        <p:cNvGrpSpPr/>
        <p:nvPr/>
      </p:nvGrpSpPr>
      <p:grpSpPr>
        <a:xfrm>
          <a:off x="0" y="0"/>
          <a:ext cx="0" cy="0"/>
          <a:chOff x="0" y="0"/>
          <a:chExt cx="0" cy="0"/>
        </a:xfrm>
      </p:grpSpPr>
      <p:sp>
        <p:nvSpPr>
          <p:cNvPr id="548" name="Google Shape;548;p70"/>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9" name="Google Shape;549;p70"/>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50" name="Google Shape;550;p70"/>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551" name="Google Shape;551;p70"/>
          <p:cNvGrpSpPr/>
          <p:nvPr/>
        </p:nvGrpSpPr>
        <p:grpSpPr>
          <a:xfrm>
            <a:off x="481582" y="896740"/>
            <a:ext cx="430723" cy="760860"/>
            <a:chOff x="5962307" y="432768"/>
            <a:chExt cx="1057621" cy="1754327"/>
          </a:xfrm>
        </p:grpSpPr>
        <p:sp>
          <p:nvSpPr>
            <p:cNvPr id="552" name="Google Shape;552;p70"/>
            <p:cNvSpPr/>
            <p:nvPr/>
          </p:nvSpPr>
          <p:spPr>
            <a:xfrm rot="8100000">
              <a:off x="5871258" y="1536756"/>
              <a:ext cx="1230581" cy="2521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553" name="Google Shape;553;p70"/>
            <p:cNvSpPr/>
            <p:nvPr/>
          </p:nvSpPr>
          <p:spPr>
            <a:xfrm rot="-8100000">
              <a:off x="5880397" y="830911"/>
              <a:ext cx="1230581" cy="2521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554" name="Google Shape;554;p7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_Two Columns w/arrow 2">
  <p:cSld name="4_Two Columns w/arrow 2">
    <p:spTree>
      <p:nvGrpSpPr>
        <p:cNvPr id="1" name="Shape 555"/>
        <p:cNvGrpSpPr/>
        <p:nvPr/>
      </p:nvGrpSpPr>
      <p:grpSpPr>
        <a:xfrm>
          <a:off x="0" y="0"/>
          <a:ext cx="0" cy="0"/>
          <a:chOff x="0" y="0"/>
          <a:chExt cx="0" cy="0"/>
        </a:xfrm>
      </p:grpSpPr>
      <p:sp>
        <p:nvSpPr>
          <p:cNvPr id="556" name="Google Shape;556;p71"/>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7" name="Google Shape;557;p71"/>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58" name="Google Shape;558;p71"/>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559" name="Google Shape;559;p71"/>
          <p:cNvGrpSpPr/>
          <p:nvPr/>
        </p:nvGrpSpPr>
        <p:grpSpPr>
          <a:xfrm>
            <a:off x="481582" y="896740"/>
            <a:ext cx="430723" cy="760860"/>
            <a:chOff x="5962307" y="432768"/>
            <a:chExt cx="1057621" cy="1754327"/>
          </a:xfrm>
        </p:grpSpPr>
        <p:sp>
          <p:nvSpPr>
            <p:cNvPr id="560" name="Google Shape;560;p71"/>
            <p:cNvSpPr/>
            <p:nvPr/>
          </p:nvSpPr>
          <p:spPr>
            <a:xfrm rot="8100000">
              <a:off x="5871258" y="1536756"/>
              <a:ext cx="1230581" cy="25219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561" name="Google Shape;561;p71"/>
            <p:cNvSpPr/>
            <p:nvPr/>
          </p:nvSpPr>
          <p:spPr>
            <a:xfrm rot="-8100000">
              <a:off x="5880397" y="830911"/>
              <a:ext cx="1230581" cy="25219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562" name="Google Shape;562;p71"/>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Text Arrow 1">
  <p:cSld name="Title Text Arrow 1">
    <p:spTree>
      <p:nvGrpSpPr>
        <p:cNvPr id="1" name="Shape 563"/>
        <p:cNvGrpSpPr/>
        <p:nvPr/>
      </p:nvGrpSpPr>
      <p:grpSpPr>
        <a:xfrm>
          <a:off x="0" y="0"/>
          <a:ext cx="0" cy="0"/>
          <a:chOff x="0" y="0"/>
          <a:chExt cx="0" cy="0"/>
        </a:xfrm>
      </p:grpSpPr>
      <p:sp>
        <p:nvSpPr>
          <p:cNvPr id="564" name="Google Shape;564;p72"/>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5" name="Google Shape;565;p72"/>
          <p:cNvSpPr txBox="1">
            <a:spLocks noGrp="1"/>
          </p:cNvSpPr>
          <p:nvPr>
            <p:ph type="body" idx="1"/>
          </p:nvPr>
        </p:nvSpPr>
        <p:spPr>
          <a:xfrm>
            <a:off x="4868984" y="1672556"/>
            <a:ext cx="6434015" cy="432288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66" name="Google Shape;566;p72"/>
          <p:cNvCxnSpPr/>
          <p:nvPr/>
        </p:nvCxnSpPr>
        <p:spPr>
          <a:xfrm>
            <a:off x="445975" y="862557"/>
            <a:ext cx="11231830" cy="0"/>
          </a:xfrm>
          <a:prstGeom prst="straightConnector1">
            <a:avLst/>
          </a:prstGeom>
          <a:noFill/>
          <a:ln w="9525" cap="flat" cmpd="sng">
            <a:solidFill>
              <a:srgbClr val="BCBEC0"/>
            </a:solidFill>
            <a:prstDash val="solid"/>
            <a:round/>
            <a:headEnd type="none" w="sm" len="sm"/>
            <a:tailEnd type="none" w="sm" len="sm"/>
          </a:ln>
        </p:spPr>
      </p:cxnSp>
      <p:grpSp>
        <p:nvGrpSpPr>
          <p:cNvPr id="567" name="Google Shape;567;p72"/>
          <p:cNvGrpSpPr/>
          <p:nvPr/>
        </p:nvGrpSpPr>
        <p:grpSpPr>
          <a:xfrm>
            <a:off x="3422804" y="1672557"/>
            <a:ext cx="1129749" cy="1873970"/>
            <a:chOff x="5962307" y="432768"/>
            <a:chExt cx="1057621" cy="1754327"/>
          </a:xfrm>
        </p:grpSpPr>
        <p:sp>
          <p:nvSpPr>
            <p:cNvPr id="568" name="Google Shape;568;p72"/>
            <p:cNvSpPr/>
            <p:nvPr/>
          </p:nvSpPr>
          <p:spPr>
            <a:xfrm rot="8100000">
              <a:off x="5871258" y="1536756"/>
              <a:ext cx="1230581" cy="252197"/>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69" name="Google Shape;569;p72"/>
            <p:cNvSpPr/>
            <p:nvPr/>
          </p:nvSpPr>
          <p:spPr>
            <a:xfrm rot="-8100000">
              <a:off x="5880397" y="830911"/>
              <a:ext cx="1230581" cy="252197"/>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570" name="Google Shape;570;p7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Text Arrow 2">
  <p:cSld name="Title Text Arrow 2">
    <p:spTree>
      <p:nvGrpSpPr>
        <p:cNvPr id="1" name="Shape 571"/>
        <p:cNvGrpSpPr/>
        <p:nvPr/>
      </p:nvGrpSpPr>
      <p:grpSpPr>
        <a:xfrm>
          <a:off x="0" y="0"/>
          <a:ext cx="0" cy="0"/>
          <a:chOff x="0" y="0"/>
          <a:chExt cx="0" cy="0"/>
        </a:xfrm>
      </p:grpSpPr>
      <p:sp>
        <p:nvSpPr>
          <p:cNvPr id="572" name="Google Shape;572;p73"/>
          <p:cNvSpPr txBox="1">
            <a:spLocks noGrp="1"/>
          </p:cNvSpPr>
          <p:nvPr>
            <p:ph type="sldNum" idx="12"/>
          </p:nvPr>
        </p:nvSpPr>
        <p:spPr>
          <a:xfrm>
            <a:off x="9526815" y="6349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73" name="Google Shape;573;p73"/>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574" name="Google Shape;574;p73"/>
          <p:cNvGrpSpPr/>
          <p:nvPr/>
        </p:nvGrpSpPr>
        <p:grpSpPr>
          <a:xfrm>
            <a:off x="3410804" y="1672557"/>
            <a:ext cx="1129749" cy="1873970"/>
            <a:chOff x="5962307" y="432768"/>
            <a:chExt cx="1057621" cy="1754327"/>
          </a:xfrm>
        </p:grpSpPr>
        <p:sp>
          <p:nvSpPr>
            <p:cNvPr id="575" name="Google Shape;575;p73"/>
            <p:cNvSpPr/>
            <p:nvPr/>
          </p:nvSpPr>
          <p:spPr>
            <a:xfrm rot="8100000">
              <a:off x="5871258" y="1536756"/>
              <a:ext cx="1230581" cy="252197"/>
            </a:xfrm>
            <a:prstGeom prst="rect">
              <a:avLst/>
            </a:prstGeom>
            <a:solidFill>
              <a:srgbClr val="30F2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76" name="Google Shape;576;p73"/>
            <p:cNvSpPr/>
            <p:nvPr/>
          </p:nvSpPr>
          <p:spPr>
            <a:xfrm rot="-8100000">
              <a:off x="5880397" y="830911"/>
              <a:ext cx="1230581" cy="252197"/>
            </a:xfrm>
            <a:prstGeom prst="rect">
              <a:avLst/>
            </a:prstGeom>
            <a:solidFill>
              <a:srgbClr val="30F2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577" name="Google Shape;577;p73"/>
          <p:cNvSpPr txBox="1">
            <a:spLocks noGrp="1"/>
          </p:cNvSpPr>
          <p:nvPr>
            <p:ph type="body" idx="1"/>
          </p:nvPr>
        </p:nvSpPr>
        <p:spPr>
          <a:xfrm>
            <a:off x="4868984" y="1672556"/>
            <a:ext cx="6434015" cy="432288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73"/>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Text Large Arrow 1">
  <p:cSld name="Title Text Large Arrow 1">
    <p:spTree>
      <p:nvGrpSpPr>
        <p:cNvPr id="1" name="Shape 579"/>
        <p:cNvGrpSpPr/>
        <p:nvPr/>
      </p:nvGrpSpPr>
      <p:grpSpPr>
        <a:xfrm>
          <a:off x="0" y="0"/>
          <a:ext cx="0" cy="0"/>
          <a:chOff x="0" y="0"/>
          <a:chExt cx="0" cy="0"/>
        </a:xfrm>
      </p:grpSpPr>
      <p:sp>
        <p:nvSpPr>
          <p:cNvPr id="580" name="Google Shape;580;p74"/>
          <p:cNvSpPr txBox="1">
            <a:spLocks noGrp="1"/>
          </p:cNvSpPr>
          <p:nvPr>
            <p:ph type="title"/>
          </p:nvPr>
        </p:nvSpPr>
        <p:spPr>
          <a:xfrm>
            <a:off x="5449957" y="712305"/>
            <a:ext cx="5710412" cy="861391"/>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BCBEC0"/>
              </a:buClr>
              <a:buSzPts val="4000"/>
              <a:buFont typeface="DM Sans Medium"/>
              <a:buNone/>
              <a:defRPr sz="4000" b="1">
                <a:solidFill>
                  <a:srgbClr val="BCBE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1" name="Google Shape;581;p74"/>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82" name="Google Shape;582;p74"/>
          <p:cNvSpPr txBox="1">
            <a:spLocks noGrp="1"/>
          </p:cNvSpPr>
          <p:nvPr>
            <p:ph type="body" idx="1"/>
          </p:nvPr>
        </p:nvSpPr>
        <p:spPr>
          <a:xfrm>
            <a:off x="5449957" y="1573696"/>
            <a:ext cx="5710412" cy="428784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83" name="Google Shape;583;p74"/>
          <p:cNvGrpSpPr/>
          <p:nvPr/>
        </p:nvGrpSpPr>
        <p:grpSpPr>
          <a:xfrm>
            <a:off x="2918206" y="1674306"/>
            <a:ext cx="2061233" cy="3419067"/>
            <a:chOff x="5962307" y="432768"/>
            <a:chExt cx="1057621" cy="1754327"/>
          </a:xfrm>
        </p:grpSpPr>
        <p:sp>
          <p:nvSpPr>
            <p:cNvPr id="584" name="Google Shape;584;p74"/>
            <p:cNvSpPr/>
            <p:nvPr/>
          </p:nvSpPr>
          <p:spPr>
            <a:xfrm rot="8100000">
              <a:off x="5871258" y="1536756"/>
              <a:ext cx="1230581" cy="252197"/>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85" name="Google Shape;585;p74"/>
            <p:cNvSpPr/>
            <p:nvPr/>
          </p:nvSpPr>
          <p:spPr>
            <a:xfrm rot="-8100000">
              <a:off x="5880397" y="830911"/>
              <a:ext cx="1230581" cy="252197"/>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586" name="Google Shape;586;p74"/>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rrow 1">
  <p:cSld name="Section Title Arrow 1">
    <p:spTree>
      <p:nvGrpSpPr>
        <p:cNvPr id="1" name="Shape 91"/>
        <p:cNvGrpSpPr/>
        <p:nvPr/>
      </p:nvGrpSpPr>
      <p:grpSpPr>
        <a:xfrm>
          <a:off x="0" y="0"/>
          <a:ext cx="0" cy="0"/>
          <a:chOff x="0" y="0"/>
          <a:chExt cx="0" cy="0"/>
        </a:xfrm>
      </p:grpSpPr>
      <p:sp>
        <p:nvSpPr>
          <p:cNvPr id="92" name="Google Shape;92;p37"/>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 name="Google Shape;93;p37"/>
          <p:cNvSpPr txBox="1">
            <a:spLocks noGrp="1"/>
          </p:cNvSpPr>
          <p:nvPr>
            <p:ph type="title"/>
          </p:nvPr>
        </p:nvSpPr>
        <p:spPr>
          <a:xfrm>
            <a:off x="5210735" y="989327"/>
            <a:ext cx="6022873" cy="5074881"/>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lt1"/>
              </a:buClr>
              <a:buSzPts val="3000"/>
              <a:buFont typeface="DM Sans Medium"/>
              <a:buNone/>
              <a:defRPr sz="3000" b="0" i="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7"/>
          <p:cNvSpPr/>
          <p:nvPr/>
        </p:nvSpPr>
        <p:spPr>
          <a:xfrm>
            <a:off x="0" y="6825864"/>
            <a:ext cx="12191999" cy="34438"/>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 name="Google Shape;95;p37"/>
          <p:cNvSpPr/>
          <p:nvPr/>
        </p:nvSpPr>
        <p:spPr>
          <a:xfrm>
            <a:off x="0" y="6705541"/>
            <a:ext cx="12191999" cy="23924"/>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6" name="Google Shape;96;p37"/>
          <p:cNvSpPr/>
          <p:nvPr/>
        </p:nvSpPr>
        <p:spPr>
          <a:xfrm rot="10800000">
            <a:off x="0" y="5937437"/>
            <a:ext cx="12191999" cy="89717"/>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7" name="Google Shape;97;p37"/>
          <p:cNvSpPr/>
          <p:nvPr/>
        </p:nvSpPr>
        <p:spPr>
          <a:xfrm rot="10800000">
            <a:off x="0" y="6064209"/>
            <a:ext cx="12191999" cy="77661"/>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 name="Google Shape;98;p37"/>
          <p:cNvSpPr/>
          <p:nvPr/>
        </p:nvSpPr>
        <p:spPr>
          <a:xfrm rot="10800000">
            <a:off x="0" y="6190372"/>
            <a:ext cx="12191999" cy="68315"/>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 name="Google Shape;99;p37"/>
          <p:cNvSpPr/>
          <p:nvPr/>
        </p:nvSpPr>
        <p:spPr>
          <a:xfrm rot="10800000">
            <a:off x="0" y="6316536"/>
            <a:ext cx="12191999" cy="56633"/>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0" name="Google Shape;100;p37"/>
          <p:cNvSpPr/>
          <p:nvPr/>
        </p:nvSpPr>
        <p:spPr>
          <a:xfrm rot="10800000">
            <a:off x="0" y="6445036"/>
            <a:ext cx="12191999" cy="44952"/>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1" name="Google Shape;101;p37"/>
          <p:cNvSpPr/>
          <p:nvPr/>
        </p:nvSpPr>
        <p:spPr>
          <a:xfrm rot="10800000">
            <a:off x="0" y="6574705"/>
            <a:ext cx="12191999" cy="34438"/>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 name="Google Shape;102;p37"/>
          <p:cNvSpPr/>
          <p:nvPr/>
        </p:nvSpPr>
        <p:spPr>
          <a:xfrm>
            <a:off x="0" y="5823843"/>
            <a:ext cx="12191999" cy="77661"/>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3" name="Google Shape;103;p37"/>
          <p:cNvSpPr/>
          <p:nvPr/>
        </p:nvSpPr>
        <p:spPr>
          <a:xfrm>
            <a:off x="0" y="5707024"/>
            <a:ext cx="12191999" cy="68315"/>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4" name="Google Shape;104;p37"/>
          <p:cNvSpPr/>
          <p:nvPr/>
        </p:nvSpPr>
        <p:spPr>
          <a:xfrm>
            <a:off x="0" y="5592543"/>
            <a:ext cx="12191999" cy="56633"/>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 name="Google Shape;105;p37"/>
          <p:cNvSpPr/>
          <p:nvPr/>
        </p:nvSpPr>
        <p:spPr>
          <a:xfrm>
            <a:off x="0" y="5475724"/>
            <a:ext cx="12191999" cy="44952"/>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 name="Google Shape;106;p37"/>
          <p:cNvSpPr/>
          <p:nvPr/>
        </p:nvSpPr>
        <p:spPr>
          <a:xfrm>
            <a:off x="0" y="5356569"/>
            <a:ext cx="12191999" cy="34438"/>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7" name="Google Shape;107;p37"/>
          <p:cNvSpPr/>
          <p:nvPr/>
        </p:nvSpPr>
        <p:spPr>
          <a:xfrm>
            <a:off x="0" y="5236247"/>
            <a:ext cx="12191999" cy="23924"/>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8" name="Google Shape;108;p37"/>
          <p:cNvSpPr/>
          <p:nvPr/>
        </p:nvSpPr>
        <p:spPr>
          <a:xfrm rot="10800000">
            <a:off x="0" y="4469877"/>
            <a:ext cx="12191999" cy="89717"/>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 name="Google Shape;109;p37"/>
          <p:cNvSpPr/>
          <p:nvPr/>
        </p:nvSpPr>
        <p:spPr>
          <a:xfrm rot="10800000">
            <a:off x="0" y="4596649"/>
            <a:ext cx="12191999" cy="77661"/>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 name="Google Shape;110;p37"/>
          <p:cNvSpPr/>
          <p:nvPr/>
        </p:nvSpPr>
        <p:spPr>
          <a:xfrm rot="10800000">
            <a:off x="0" y="4722812"/>
            <a:ext cx="12191999" cy="68315"/>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1" name="Google Shape;111;p37"/>
          <p:cNvSpPr/>
          <p:nvPr/>
        </p:nvSpPr>
        <p:spPr>
          <a:xfrm rot="10800000">
            <a:off x="0" y="4848976"/>
            <a:ext cx="12191999" cy="56633"/>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 name="Google Shape;112;p37"/>
          <p:cNvSpPr/>
          <p:nvPr/>
        </p:nvSpPr>
        <p:spPr>
          <a:xfrm rot="10800000">
            <a:off x="0" y="4977476"/>
            <a:ext cx="12191999" cy="44952"/>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 name="Google Shape;113;p37"/>
          <p:cNvSpPr/>
          <p:nvPr/>
        </p:nvSpPr>
        <p:spPr>
          <a:xfrm rot="10800000">
            <a:off x="0" y="5107144"/>
            <a:ext cx="12191999" cy="34438"/>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4" name="Google Shape;114;p37"/>
          <p:cNvSpPr/>
          <p:nvPr/>
        </p:nvSpPr>
        <p:spPr>
          <a:xfrm rot="-8100000">
            <a:off x="334006" y="1732887"/>
            <a:ext cx="3590223" cy="3590223"/>
          </a:xfrm>
          <a:prstGeom prst="corner">
            <a:avLst>
              <a:gd name="adj1" fmla="val 20121"/>
              <a:gd name="adj2" fmla="val 20273"/>
            </a:avLst>
          </a:prstGeom>
          <a:solidFill>
            <a:srgbClr val="FEFE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_Title Text Large Arrow 2">
  <p:cSld name="4_Title Text Large Arrow 2">
    <p:spTree>
      <p:nvGrpSpPr>
        <p:cNvPr id="1" name="Shape 587"/>
        <p:cNvGrpSpPr/>
        <p:nvPr/>
      </p:nvGrpSpPr>
      <p:grpSpPr>
        <a:xfrm>
          <a:off x="0" y="0"/>
          <a:ext cx="0" cy="0"/>
          <a:chOff x="0" y="0"/>
          <a:chExt cx="0" cy="0"/>
        </a:xfrm>
      </p:grpSpPr>
      <p:sp>
        <p:nvSpPr>
          <p:cNvPr id="588" name="Google Shape;588;p75"/>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1"/>
              </a:buClr>
              <a:buSzPts val="3600"/>
              <a:buFont typeface="DM Sans Medium"/>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9" name="Google Shape;589;p75"/>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90" name="Google Shape;590;p75"/>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grpSp>
        <p:nvGrpSpPr>
          <p:cNvPr id="591" name="Google Shape;591;p75"/>
          <p:cNvGrpSpPr/>
          <p:nvPr/>
        </p:nvGrpSpPr>
        <p:grpSpPr>
          <a:xfrm rot="10800000">
            <a:off x="9578506" y="1351875"/>
            <a:ext cx="2061233" cy="3419067"/>
            <a:chOff x="5962307" y="432768"/>
            <a:chExt cx="1057621" cy="1754327"/>
          </a:xfrm>
        </p:grpSpPr>
        <p:sp>
          <p:nvSpPr>
            <p:cNvPr id="592" name="Google Shape;592;p75"/>
            <p:cNvSpPr/>
            <p:nvPr/>
          </p:nvSpPr>
          <p:spPr>
            <a:xfrm rot="8100000">
              <a:off x="5871258" y="1536756"/>
              <a:ext cx="1230581" cy="252197"/>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593" name="Google Shape;593;p75"/>
            <p:cNvSpPr/>
            <p:nvPr/>
          </p:nvSpPr>
          <p:spPr>
            <a:xfrm rot="-8100000">
              <a:off x="5880397" y="830911"/>
              <a:ext cx="1230581" cy="252197"/>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594" name="Google Shape;594;p75"/>
          <p:cNvSpPr txBox="1">
            <a:spLocks noGrp="1"/>
          </p:cNvSpPr>
          <p:nvPr>
            <p:ph type="body" idx="1"/>
          </p:nvPr>
        </p:nvSpPr>
        <p:spPr>
          <a:xfrm>
            <a:off x="570071" y="1730420"/>
            <a:ext cx="8956743" cy="443841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Text Large Arrow 3">
  <p:cSld name="Title Text Large Arrow 3">
    <p:spTree>
      <p:nvGrpSpPr>
        <p:cNvPr id="1" name="Shape 595"/>
        <p:cNvGrpSpPr/>
        <p:nvPr/>
      </p:nvGrpSpPr>
      <p:grpSpPr>
        <a:xfrm>
          <a:off x="0" y="0"/>
          <a:ext cx="0" cy="0"/>
          <a:chOff x="0" y="0"/>
          <a:chExt cx="0" cy="0"/>
        </a:xfrm>
      </p:grpSpPr>
      <p:sp>
        <p:nvSpPr>
          <p:cNvPr id="596" name="Google Shape;596;p77"/>
          <p:cNvSpPr txBox="1">
            <a:spLocks noGrp="1"/>
          </p:cNvSpPr>
          <p:nvPr>
            <p:ph type="title"/>
          </p:nvPr>
        </p:nvSpPr>
        <p:spPr>
          <a:xfrm>
            <a:off x="5449956" y="712305"/>
            <a:ext cx="5710411" cy="861391"/>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FFC628"/>
              </a:buClr>
              <a:buSzPts val="3600"/>
              <a:buFont typeface="DM Sans Medium"/>
              <a:buNone/>
              <a:defRPr sz="3600">
                <a:solidFill>
                  <a:srgbClr val="FFC6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97" name="Google Shape;597;p77"/>
          <p:cNvGrpSpPr/>
          <p:nvPr/>
        </p:nvGrpSpPr>
        <p:grpSpPr>
          <a:xfrm>
            <a:off x="2918206" y="1674306"/>
            <a:ext cx="2061233" cy="3419067"/>
            <a:chOff x="5962307" y="432768"/>
            <a:chExt cx="1057621" cy="1754327"/>
          </a:xfrm>
        </p:grpSpPr>
        <p:sp>
          <p:nvSpPr>
            <p:cNvPr id="598" name="Google Shape;598;p77"/>
            <p:cNvSpPr/>
            <p:nvPr/>
          </p:nvSpPr>
          <p:spPr>
            <a:xfrm rot="8100000">
              <a:off x="5871258" y="1536756"/>
              <a:ext cx="1230581" cy="252197"/>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9" name="Google Shape;599;p77"/>
            <p:cNvSpPr/>
            <p:nvPr/>
          </p:nvSpPr>
          <p:spPr>
            <a:xfrm rot="-8100000">
              <a:off x="5880397" y="830911"/>
              <a:ext cx="1230581" cy="252197"/>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600" name="Google Shape;600;p77"/>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01" name="Google Shape;601;p77"/>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sp>
        <p:nvSpPr>
          <p:cNvPr id="602" name="Google Shape;602;p77"/>
          <p:cNvSpPr txBox="1">
            <a:spLocks noGrp="1"/>
          </p:cNvSpPr>
          <p:nvPr>
            <p:ph type="body" idx="1"/>
          </p:nvPr>
        </p:nvSpPr>
        <p:spPr>
          <a:xfrm>
            <a:off x="5449957" y="1573696"/>
            <a:ext cx="5710412" cy="428784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mage Plus Column 1">
  <p:cSld name="Image Plus Column 1">
    <p:spTree>
      <p:nvGrpSpPr>
        <p:cNvPr id="1" name="Shape 603"/>
        <p:cNvGrpSpPr/>
        <p:nvPr/>
      </p:nvGrpSpPr>
      <p:grpSpPr>
        <a:xfrm>
          <a:off x="0" y="0"/>
          <a:ext cx="0" cy="0"/>
          <a:chOff x="0" y="0"/>
          <a:chExt cx="0" cy="0"/>
        </a:xfrm>
      </p:grpSpPr>
      <p:pic>
        <p:nvPicPr>
          <p:cNvPr id="604" name="Google Shape;604;p78"/>
          <p:cNvPicPr preferRelativeResize="0"/>
          <p:nvPr/>
        </p:nvPicPr>
        <p:blipFill rotWithShape="1">
          <a:blip r:embed="rId2">
            <a:alphaModFix/>
          </a:blip>
          <a:srcRect/>
          <a:stretch/>
        </p:blipFill>
        <p:spPr>
          <a:xfrm flipH="1">
            <a:off x="7599961" y="1"/>
            <a:ext cx="4592038" cy="6858000"/>
          </a:xfrm>
          <a:prstGeom prst="rect">
            <a:avLst/>
          </a:prstGeom>
          <a:noFill/>
          <a:ln>
            <a:noFill/>
          </a:ln>
        </p:spPr>
      </p:pic>
      <p:pic>
        <p:nvPicPr>
          <p:cNvPr id="605" name="Google Shape;605;p78"/>
          <p:cNvPicPr preferRelativeResize="0"/>
          <p:nvPr/>
        </p:nvPicPr>
        <p:blipFill rotWithShape="1">
          <a:blip r:embed="rId3">
            <a:alphaModFix/>
          </a:blip>
          <a:srcRect/>
          <a:stretch/>
        </p:blipFill>
        <p:spPr>
          <a:xfrm>
            <a:off x="1" y="0"/>
            <a:ext cx="8041659" cy="6858001"/>
          </a:xfrm>
          <a:prstGeom prst="rect">
            <a:avLst/>
          </a:prstGeom>
          <a:noFill/>
          <a:ln>
            <a:noFill/>
          </a:ln>
        </p:spPr>
      </p:pic>
      <p:sp>
        <p:nvSpPr>
          <p:cNvPr id="606" name="Google Shape;606;p78"/>
          <p:cNvSpPr txBox="1">
            <a:spLocks noGrp="1"/>
          </p:cNvSpPr>
          <p:nvPr>
            <p:ph type="title"/>
          </p:nvPr>
        </p:nvSpPr>
        <p:spPr>
          <a:xfrm>
            <a:off x="444500" y="95250"/>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lt1"/>
              </a:buClr>
              <a:buSzPts val="3200"/>
              <a:buFont typeface="Arial"/>
              <a:buNone/>
              <a:defRPr sz="32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7" name="Google Shape;607;p78"/>
          <p:cNvSpPr txBox="1">
            <a:spLocks noGrp="1"/>
          </p:cNvSpPr>
          <p:nvPr>
            <p:ph type="body" idx="1"/>
          </p:nvPr>
        </p:nvSpPr>
        <p:spPr>
          <a:xfrm>
            <a:off x="4572000" y="1755913"/>
            <a:ext cx="6949965" cy="3369837"/>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lt1"/>
              </a:buClr>
              <a:buSzPts val="2800"/>
              <a:buNone/>
              <a:defRPr sz="2800">
                <a:solidFill>
                  <a:schemeClr val="lt1"/>
                </a:solidFill>
              </a:defRPr>
            </a:lvl1pPr>
            <a:lvl2pPr marL="914400" lvl="1" indent="-228600" algn="l">
              <a:lnSpc>
                <a:spcPct val="110000"/>
              </a:lnSpc>
              <a:spcBef>
                <a:spcPts val="333"/>
              </a:spcBef>
              <a:spcAft>
                <a:spcPts val="0"/>
              </a:spcAft>
              <a:buClr>
                <a:schemeClr val="lt1"/>
              </a:buClr>
              <a:buSzPts val="2400"/>
              <a:buNone/>
              <a:defRPr sz="2400">
                <a:solidFill>
                  <a:schemeClr val="lt1"/>
                </a:solidFill>
              </a:defRPr>
            </a:lvl2pPr>
            <a:lvl3pPr marL="1371600" lvl="2" indent="-228600" algn="l">
              <a:lnSpc>
                <a:spcPct val="110000"/>
              </a:lnSpc>
              <a:spcBef>
                <a:spcPts val="333"/>
              </a:spcBef>
              <a:spcAft>
                <a:spcPts val="0"/>
              </a:spcAft>
              <a:buClr>
                <a:schemeClr val="lt1"/>
              </a:buClr>
              <a:buSzPts val="2000"/>
              <a:buNone/>
              <a:defRPr sz="2000">
                <a:solidFill>
                  <a:schemeClr val="lt1"/>
                </a:solidFill>
              </a:defRPr>
            </a:lvl3pPr>
            <a:lvl4pPr marL="1828800" lvl="3" indent="-228600" algn="l">
              <a:lnSpc>
                <a:spcPct val="110000"/>
              </a:lnSpc>
              <a:spcBef>
                <a:spcPts val="250"/>
              </a:spcBef>
              <a:spcAft>
                <a:spcPts val="0"/>
              </a:spcAft>
              <a:buClr>
                <a:schemeClr val="lt1"/>
              </a:buClr>
              <a:buSzPts val="1800"/>
              <a:buNone/>
              <a:defRPr sz="1800">
                <a:solidFill>
                  <a:schemeClr val="lt1"/>
                </a:solidFill>
              </a:defRPr>
            </a:lvl4pPr>
            <a:lvl5pPr marL="2286000" lvl="4" indent="-228600" algn="l">
              <a:lnSpc>
                <a:spcPct val="110000"/>
              </a:lnSpc>
              <a:spcBef>
                <a:spcPts val="250"/>
              </a:spcBef>
              <a:spcAft>
                <a:spcPts val="0"/>
              </a:spcAft>
              <a:buClr>
                <a:schemeClr val="lt1"/>
              </a:buClr>
              <a:buSzPts val="1600"/>
              <a:buNone/>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8" name="Google Shape;608;p78"/>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609" name="Google Shape;609;p78"/>
          <p:cNvCxnSpPr/>
          <p:nvPr/>
        </p:nvCxnSpPr>
        <p:spPr>
          <a:xfrm>
            <a:off x="445975" y="857307"/>
            <a:ext cx="11492025"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lient Stories 1">
  <p:cSld name="Client Stories 1">
    <p:spTree>
      <p:nvGrpSpPr>
        <p:cNvPr id="1" name="Shape 610"/>
        <p:cNvGrpSpPr/>
        <p:nvPr/>
      </p:nvGrpSpPr>
      <p:grpSpPr>
        <a:xfrm>
          <a:off x="0" y="0"/>
          <a:ext cx="0" cy="0"/>
          <a:chOff x="0" y="0"/>
          <a:chExt cx="0" cy="0"/>
        </a:xfrm>
      </p:grpSpPr>
      <p:sp>
        <p:nvSpPr>
          <p:cNvPr id="611" name="Google Shape;611;p79"/>
          <p:cNvSpPr/>
          <p:nvPr/>
        </p:nvSpPr>
        <p:spPr>
          <a:xfrm>
            <a:off x="6096000" y="0"/>
            <a:ext cx="6096000" cy="6858000"/>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12" name="Google Shape;612;p79"/>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3" name="Google Shape;613;p79"/>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4" name="Google Shape;614;p79"/>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15" name="Google Shape;615;p79"/>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Client Stories 1">
  <p:cSld name="2_Client Stories 1">
    <p:spTree>
      <p:nvGrpSpPr>
        <p:cNvPr id="1" name="Shape 616"/>
        <p:cNvGrpSpPr/>
        <p:nvPr/>
      </p:nvGrpSpPr>
      <p:grpSpPr>
        <a:xfrm>
          <a:off x="0" y="0"/>
          <a:ext cx="0" cy="0"/>
          <a:chOff x="0" y="0"/>
          <a:chExt cx="0" cy="0"/>
        </a:xfrm>
      </p:grpSpPr>
      <p:sp>
        <p:nvSpPr>
          <p:cNvPr id="617" name="Google Shape;617;p81"/>
          <p:cNvSpPr/>
          <p:nvPr/>
        </p:nvSpPr>
        <p:spPr>
          <a:xfrm>
            <a:off x="6096000" y="0"/>
            <a:ext cx="6096000" cy="6858000"/>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18" name="Google Shape;618;p81"/>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9" name="Google Shape;619;p81"/>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0" name="Google Shape;620;p81"/>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1" name="Google Shape;621;p81"/>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_Client Stories 1">
  <p:cSld name="4_Client Stories 1">
    <p:spTree>
      <p:nvGrpSpPr>
        <p:cNvPr id="1" name="Shape 622"/>
        <p:cNvGrpSpPr/>
        <p:nvPr/>
      </p:nvGrpSpPr>
      <p:grpSpPr>
        <a:xfrm>
          <a:off x="0" y="0"/>
          <a:ext cx="0" cy="0"/>
          <a:chOff x="0" y="0"/>
          <a:chExt cx="0" cy="0"/>
        </a:xfrm>
      </p:grpSpPr>
      <p:sp>
        <p:nvSpPr>
          <p:cNvPr id="623" name="Google Shape;623;p82"/>
          <p:cNvSpPr/>
          <p:nvPr/>
        </p:nvSpPr>
        <p:spPr>
          <a:xfrm>
            <a:off x="6096000" y="0"/>
            <a:ext cx="6096000" cy="6858000"/>
          </a:xfrm>
          <a:prstGeom prst="rect">
            <a:avLst/>
          </a:prstGeom>
          <a:solidFill>
            <a:srgbClr val="0342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4" name="Google Shape;624;p82"/>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5" name="Google Shape;625;p82"/>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6" name="Google Shape;626;p82"/>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7" name="Google Shape;627;p82"/>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_Client Stories 1">
  <p:cSld name="5_Client Stories 1">
    <p:spTree>
      <p:nvGrpSpPr>
        <p:cNvPr id="1" name="Shape 628"/>
        <p:cNvGrpSpPr/>
        <p:nvPr/>
      </p:nvGrpSpPr>
      <p:grpSpPr>
        <a:xfrm>
          <a:off x="0" y="0"/>
          <a:ext cx="0" cy="0"/>
          <a:chOff x="0" y="0"/>
          <a:chExt cx="0" cy="0"/>
        </a:xfrm>
      </p:grpSpPr>
      <p:sp>
        <p:nvSpPr>
          <p:cNvPr id="629" name="Google Shape;629;p83"/>
          <p:cNvSpPr/>
          <p:nvPr/>
        </p:nvSpPr>
        <p:spPr>
          <a:xfrm>
            <a:off x="6096000" y="0"/>
            <a:ext cx="6096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0" name="Google Shape;630;p83"/>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1" name="Google Shape;631;p83"/>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2" name="Google Shape;632;p83"/>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3" name="Google Shape;633;p83"/>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se Study 1">
  <p:cSld name="Case Study 1">
    <p:spTree>
      <p:nvGrpSpPr>
        <p:cNvPr id="1" name="Shape 634"/>
        <p:cNvGrpSpPr/>
        <p:nvPr/>
      </p:nvGrpSpPr>
      <p:grpSpPr>
        <a:xfrm>
          <a:off x="0" y="0"/>
          <a:ext cx="0" cy="0"/>
          <a:chOff x="0" y="0"/>
          <a:chExt cx="0" cy="0"/>
        </a:xfrm>
      </p:grpSpPr>
      <p:sp>
        <p:nvSpPr>
          <p:cNvPr id="635" name="Google Shape;635;p84"/>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6" name="Google Shape;636;p84"/>
          <p:cNvSpPr/>
          <p:nvPr/>
        </p:nvSpPr>
        <p:spPr>
          <a:xfrm>
            <a:off x="6096000" y="0"/>
            <a:ext cx="6096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7" name="Google Shape;637;p84"/>
          <p:cNvSpPr txBox="1">
            <a:spLocks noGrp="1"/>
          </p:cNvSpPr>
          <p:nvPr>
            <p:ph type="title"/>
          </p:nvPr>
        </p:nvSpPr>
        <p:spPr>
          <a:xfrm>
            <a:off x="263758" y="643175"/>
            <a:ext cx="5617873" cy="582652"/>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8" name="Google Shape;638;p84"/>
          <p:cNvSpPr txBox="1">
            <a:spLocks noGrp="1"/>
          </p:cNvSpPr>
          <p:nvPr>
            <p:ph type="body" idx="1"/>
          </p:nvPr>
        </p:nvSpPr>
        <p:spPr>
          <a:xfrm>
            <a:off x="6549292" y="461108"/>
            <a:ext cx="5293457" cy="5838092"/>
          </a:xfrm>
          <a:prstGeom prst="rect">
            <a:avLst/>
          </a:prstGeom>
          <a:noFill/>
          <a:ln>
            <a:noFill/>
          </a:ln>
        </p:spPr>
        <p:txBody>
          <a:bodyPr spcFirstLastPara="1" wrap="square" lIns="0" tIns="45700" rIns="0" bIns="45700" anchor="t" anchorCtr="0">
            <a:noAutofit/>
          </a:bodyPr>
          <a:lstStyle>
            <a:lvl1pPr marL="457200" lvl="0" indent="-381000" algn="l">
              <a:lnSpc>
                <a:spcPct val="110000"/>
              </a:lnSpc>
              <a:spcBef>
                <a:spcPts val="1000"/>
              </a:spcBef>
              <a:spcAft>
                <a:spcPts val="0"/>
              </a:spcAft>
              <a:buClr>
                <a:schemeClr val="lt1"/>
              </a:buClr>
              <a:buSzPts val="2400"/>
              <a:buChar char="•"/>
              <a:defRPr>
                <a:solidFill>
                  <a:schemeClr val="lt1"/>
                </a:solidFill>
              </a:defRPr>
            </a:lvl1pPr>
            <a:lvl2pPr marL="914400" lvl="1" indent="-355600" algn="l">
              <a:lnSpc>
                <a:spcPct val="110000"/>
              </a:lnSpc>
              <a:spcBef>
                <a:spcPts val="333"/>
              </a:spcBef>
              <a:spcAft>
                <a:spcPts val="0"/>
              </a:spcAft>
              <a:buClr>
                <a:schemeClr val="lt1"/>
              </a:buClr>
              <a:buSzPts val="2000"/>
              <a:buChar char="-"/>
              <a:defRPr>
                <a:solidFill>
                  <a:schemeClr val="lt1"/>
                </a:solidFill>
              </a:defRPr>
            </a:lvl2pPr>
            <a:lvl3pPr marL="1371600" lvl="2" indent="-342900" algn="l">
              <a:lnSpc>
                <a:spcPct val="110000"/>
              </a:lnSpc>
              <a:spcBef>
                <a:spcPts val="333"/>
              </a:spcBef>
              <a:spcAft>
                <a:spcPts val="0"/>
              </a:spcAft>
              <a:buClr>
                <a:schemeClr val="lt1"/>
              </a:buClr>
              <a:buSzPts val="1800"/>
              <a:buChar char="•"/>
              <a:defRPr>
                <a:solidFill>
                  <a:schemeClr val="lt1"/>
                </a:solidFill>
              </a:defRPr>
            </a:lvl3pPr>
            <a:lvl4pPr marL="1828800" lvl="3" indent="-330200" algn="l">
              <a:lnSpc>
                <a:spcPct val="110000"/>
              </a:lnSpc>
              <a:spcBef>
                <a:spcPts val="250"/>
              </a:spcBef>
              <a:spcAft>
                <a:spcPts val="0"/>
              </a:spcAft>
              <a:buClr>
                <a:schemeClr val="lt1"/>
              </a:buClr>
              <a:buSzPts val="1600"/>
              <a:buChar char="-"/>
              <a:defRPr>
                <a:solidFill>
                  <a:schemeClr val="lt1"/>
                </a:solidFill>
              </a:defRPr>
            </a:lvl4pPr>
            <a:lvl5pPr marL="2286000" lvl="4" indent="-317500" algn="l">
              <a:lnSpc>
                <a:spcPct val="110000"/>
              </a:lnSpc>
              <a:spcBef>
                <a:spcPts val="25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9" name="Google Shape;639;p84"/>
          <p:cNvSpPr txBox="1"/>
          <p:nvPr/>
        </p:nvSpPr>
        <p:spPr>
          <a:xfrm>
            <a:off x="263758" y="185487"/>
            <a:ext cx="1732869" cy="338554"/>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C5F61"/>
                </a:solidFill>
                <a:latin typeface="Arial"/>
                <a:ea typeface="Arial"/>
                <a:cs typeface="Arial"/>
                <a:sym typeface="Arial"/>
              </a:rPr>
              <a:t>CASE STUDY</a:t>
            </a:r>
            <a:endParaRPr sz="1400" b="0" i="0" u="none" strike="noStrike" cap="none">
              <a:solidFill>
                <a:srgbClr val="000000"/>
              </a:solidFill>
              <a:latin typeface="Arial"/>
              <a:ea typeface="Arial"/>
              <a:cs typeface="Arial"/>
              <a:sym typeface="Arial"/>
            </a:endParaRPr>
          </a:p>
        </p:txBody>
      </p:sp>
      <p:sp>
        <p:nvSpPr>
          <p:cNvPr id="640" name="Google Shape;640;p84"/>
          <p:cNvSpPr txBox="1">
            <a:spLocks noGrp="1"/>
          </p:cNvSpPr>
          <p:nvPr>
            <p:ph type="body" idx="2"/>
          </p:nvPr>
        </p:nvSpPr>
        <p:spPr>
          <a:xfrm>
            <a:off x="296333" y="1358464"/>
            <a:ext cx="5585297" cy="678657"/>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5000"/>
              <a:buNone/>
              <a:defRPr sz="50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1" name="Google Shape;641;p84"/>
          <p:cNvSpPr txBox="1">
            <a:spLocks noGrp="1"/>
          </p:cNvSpPr>
          <p:nvPr>
            <p:ph type="body" idx="3"/>
          </p:nvPr>
        </p:nvSpPr>
        <p:spPr>
          <a:xfrm>
            <a:off x="296334" y="2086934"/>
            <a:ext cx="5585296" cy="1110153"/>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167"/>
              <a:buNone/>
              <a:defRPr sz="1167">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2" name="Google Shape;642;p84"/>
          <p:cNvSpPr txBox="1">
            <a:spLocks noGrp="1"/>
          </p:cNvSpPr>
          <p:nvPr>
            <p:ph type="body" idx="4"/>
          </p:nvPr>
        </p:nvSpPr>
        <p:spPr>
          <a:xfrm>
            <a:off x="296333" y="3346290"/>
            <a:ext cx="5585295" cy="678657"/>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5000"/>
              <a:buNone/>
              <a:defRPr sz="50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3" name="Google Shape;643;p84"/>
          <p:cNvSpPr txBox="1">
            <a:spLocks noGrp="1"/>
          </p:cNvSpPr>
          <p:nvPr>
            <p:ph type="body" idx="5"/>
          </p:nvPr>
        </p:nvSpPr>
        <p:spPr>
          <a:xfrm>
            <a:off x="296333" y="4074759"/>
            <a:ext cx="5585296" cy="1110153"/>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167"/>
              <a:buNone/>
              <a:defRPr sz="1167">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4" name="Google Shape;644;p84"/>
          <p:cNvSpPr>
            <a:spLocks noGrp="1"/>
          </p:cNvSpPr>
          <p:nvPr>
            <p:ph type="pic" idx="6"/>
          </p:nvPr>
        </p:nvSpPr>
        <p:spPr>
          <a:xfrm>
            <a:off x="349250" y="5930636"/>
            <a:ext cx="926272" cy="74347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se Study 3">
  <p:cSld name="Case Study 3">
    <p:spTree>
      <p:nvGrpSpPr>
        <p:cNvPr id="1" name="Shape 645"/>
        <p:cNvGrpSpPr/>
        <p:nvPr/>
      </p:nvGrpSpPr>
      <p:grpSpPr>
        <a:xfrm>
          <a:off x="0" y="0"/>
          <a:ext cx="0" cy="0"/>
          <a:chOff x="0" y="0"/>
          <a:chExt cx="0" cy="0"/>
        </a:xfrm>
      </p:grpSpPr>
      <p:sp>
        <p:nvSpPr>
          <p:cNvPr id="646" name="Google Shape;646;p85"/>
          <p:cNvSpPr/>
          <p:nvPr/>
        </p:nvSpPr>
        <p:spPr>
          <a:xfrm>
            <a:off x="0" y="6204000"/>
            <a:ext cx="12192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47" name="Google Shape;647;p85"/>
          <p:cNvSpPr txBox="1">
            <a:spLocks noGrp="1"/>
          </p:cNvSpPr>
          <p:nvPr>
            <p:ph type="title"/>
          </p:nvPr>
        </p:nvSpPr>
        <p:spPr>
          <a:xfrm>
            <a:off x="263758" y="599218"/>
            <a:ext cx="2792525" cy="582652"/>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8" name="Google Shape;648;p85"/>
          <p:cNvSpPr txBox="1">
            <a:spLocks noGrp="1"/>
          </p:cNvSpPr>
          <p:nvPr>
            <p:ph type="body" idx="1"/>
          </p:nvPr>
        </p:nvSpPr>
        <p:spPr>
          <a:xfrm>
            <a:off x="349250" y="1237304"/>
            <a:ext cx="11281299" cy="4693332"/>
          </a:xfrm>
          <a:prstGeom prst="rect">
            <a:avLst/>
          </a:prstGeom>
          <a:noFill/>
          <a:ln>
            <a:noFill/>
          </a:ln>
        </p:spPr>
        <p:txBody>
          <a:bodyPr spcFirstLastPara="1" wrap="square" lIns="0" tIns="45700" rIns="0" bIns="45700" anchor="t" anchorCtr="0">
            <a:noAutofit/>
          </a:bodyPr>
          <a:lstStyle>
            <a:lvl1pPr marL="457200" lvl="0" indent="-406400" algn="l">
              <a:lnSpc>
                <a:spcPct val="110000"/>
              </a:lnSpc>
              <a:spcBef>
                <a:spcPts val="1000"/>
              </a:spcBef>
              <a:spcAft>
                <a:spcPts val="0"/>
              </a:spcAft>
              <a:buClr>
                <a:srgbClr val="818385"/>
              </a:buClr>
              <a:buSzPts val="2800"/>
              <a:buFont typeface="Noto Sans Symbols"/>
              <a:buChar char="⮚"/>
              <a:defRPr sz="2800">
                <a:solidFill>
                  <a:schemeClr val="dk1"/>
                </a:solidFill>
              </a:defRPr>
            </a:lvl1pPr>
            <a:lvl2pPr marL="914400" lvl="1" indent="-381000" algn="l">
              <a:lnSpc>
                <a:spcPct val="110000"/>
              </a:lnSpc>
              <a:spcBef>
                <a:spcPts val="333"/>
              </a:spcBef>
              <a:spcAft>
                <a:spcPts val="0"/>
              </a:spcAft>
              <a:buClr>
                <a:srgbClr val="818385"/>
              </a:buClr>
              <a:buSzPts val="2400"/>
              <a:buFont typeface="Noto Sans Symbols"/>
              <a:buChar char="▪"/>
              <a:defRPr sz="2400">
                <a:solidFill>
                  <a:schemeClr val="dk1"/>
                </a:solidFill>
              </a:defRPr>
            </a:lvl2pPr>
            <a:lvl3pPr marL="1371600" lvl="2" indent="-355600" algn="l">
              <a:lnSpc>
                <a:spcPct val="110000"/>
              </a:lnSpc>
              <a:spcBef>
                <a:spcPts val="333"/>
              </a:spcBef>
              <a:spcAft>
                <a:spcPts val="0"/>
              </a:spcAft>
              <a:buClr>
                <a:srgbClr val="818385"/>
              </a:buClr>
              <a:buSzPts val="2000"/>
              <a:buFont typeface="Courier New"/>
              <a:buChar char="o"/>
              <a:defRPr sz="2000">
                <a:solidFill>
                  <a:schemeClr val="dk1"/>
                </a:solidFill>
              </a:defRPr>
            </a:lvl3pPr>
            <a:lvl4pPr marL="1828800" lvl="3" indent="-342900" algn="l">
              <a:lnSpc>
                <a:spcPct val="110000"/>
              </a:lnSpc>
              <a:spcBef>
                <a:spcPts val="250"/>
              </a:spcBef>
              <a:spcAft>
                <a:spcPts val="0"/>
              </a:spcAft>
              <a:buClr>
                <a:srgbClr val="818385"/>
              </a:buClr>
              <a:buSzPts val="1800"/>
              <a:buFont typeface="Arial"/>
              <a:buChar char="•"/>
              <a:defRPr sz="1800">
                <a:solidFill>
                  <a:schemeClr val="dk1"/>
                </a:solidFill>
              </a:defRPr>
            </a:lvl4pPr>
            <a:lvl5pPr marL="2286000" lvl="4" indent="-330200" algn="l">
              <a:lnSpc>
                <a:spcPct val="110000"/>
              </a:lnSpc>
              <a:spcBef>
                <a:spcPts val="250"/>
              </a:spcBef>
              <a:spcAft>
                <a:spcPts val="0"/>
              </a:spcAft>
              <a:buClr>
                <a:srgbClr val="818385"/>
              </a:buClr>
              <a:buSzPts val="1600"/>
              <a:buFont typeface="Arial"/>
              <a:buChar char="•"/>
              <a:defRPr sz="16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9" name="Google Shape;649;p85"/>
          <p:cNvSpPr txBox="1"/>
          <p:nvPr/>
        </p:nvSpPr>
        <p:spPr>
          <a:xfrm>
            <a:off x="263758" y="205230"/>
            <a:ext cx="2759394" cy="338554"/>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C5F61"/>
                </a:solidFill>
                <a:latin typeface="Arial"/>
                <a:ea typeface="Arial"/>
                <a:cs typeface="Arial"/>
                <a:sym typeface="Arial"/>
              </a:rPr>
              <a:t>CASE STUDY </a:t>
            </a:r>
            <a:r>
              <a:rPr lang="en-US" sz="1600" b="0" i="0" u="none" strike="noStrike" cap="none">
                <a:solidFill>
                  <a:schemeClr val="lt2"/>
                </a:solidFill>
                <a:latin typeface="Arial"/>
                <a:ea typeface="Arial"/>
                <a:cs typeface="Arial"/>
                <a:sym typeface="Arial"/>
              </a:rPr>
              <a:t>(continued)</a:t>
            </a:r>
            <a:endParaRPr sz="1400" b="0" i="0" u="none" strike="noStrike" cap="none">
              <a:solidFill>
                <a:srgbClr val="000000"/>
              </a:solidFill>
              <a:latin typeface="Arial"/>
              <a:ea typeface="Arial"/>
              <a:cs typeface="Arial"/>
              <a:sym typeface="Arial"/>
            </a:endParaRPr>
          </a:p>
        </p:txBody>
      </p:sp>
      <p:sp>
        <p:nvSpPr>
          <p:cNvPr id="650" name="Google Shape;650;p85"/>
          <p:cNvSpPr>
            <a:spLocks noGrp="1"/>
          </p:cNvSpPr>
          <p:nvPr>
            <p:ph type="pic" idx="2"/>
          </p:nvPr>
        </p:nvSpPr>
        <p:spPr>
          <a:xfrm>
            <a:off x="349250" y="5930636"/>
            <a:ext cx="926272" cy="743479"/>
          </a:xfrm>
          <a:prstGeom prst="rect">
            <a:avLst/>
          </a:prstGeom>
          <a:noFill/>
          <a:ln>
            <a:noFill/>
          </a:ln>
        </p:spPr>
      </p:sp>
      <p:pic>
        <p:nvPicPr>
          <p:cNvPr id="651" name="Google Shape;651;p85" descr="A picture containing application&#10;&#10;Description automatically generated"/>
          <p:cNvPicPr preferRelativeResize="0"/>
          <p:nvPr/>
        </p:nvPicPr>
        <p:blipFill rotWithShape="1">
          <a:blip r:embed="rId2">
            <a:alphaModFix/>
          </a:blip>
          <a:srcRect l="4896" t="64002" r="4838" b="4745"/>
          <a:stretch/>
        </p:blipFill>
        <p:spPr>
          <a:xfrm>
            <a:off x="11133886" y="6578771"/>
            <a:ext cx="842095" cy="1473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tandard Title 1">
  <p:cSld name="Standard Title 1">
    <p:bg>
      <p:bgPr>
        <a:solidFill>
          <a:srgbClr val="5C5F61"/>
        </a:solidFill>
        <a:effectLst/>
      </p:bgPr>
    </p:bg>
    <p:spTree>
      <p:nvGrpSpPr>
        <p:cNvPr id="1" name="Shape 652"/>
        <p:cNvGrpSpPr/>
        <p:nvPr/>
      </p:nvGrpSpPr>
      <p:grpSpPr>
        <a:xfrm>
          <a:off x="0" y="0"/>
          <a:ext cx="0" cy="0"/>
          <a:chOff x="0" y="0"/>
          <a:chExt cx="0" cy="0"/>
        </a:xfrm>
      </p:grpSpPr>
      <p:grpSp>
        <p:nvGrpSpPr>
          <p:cNvPr id="653" name="Google Shape;653;p86"/>
          <p:cNvGrpSpPr/>
          <p:nvPr/>
        </p:nvGrpSpPr>
        <p:grpSpPr>
          <a:xfrm>
            <a:off x="0" y="330"/>
            <a:ext cx="12192000" cy="4198606"/>
            <a:chOff x="228600" y="397"/>
            <a:chExt cx="14173200" cy="5028824"/>
          </a:xfrm>
        </p:grpSpPr>
        <p:sp>
          <p:nvSpPr>
            <p:cNvPr id="654" name="Google Shape;654;p86"/>
            <p:cNvSpPr/>
            <p:nvPr/>
          </p:nvSpPr>
          <p:spPr>
            <a:xfrm>
              <a:off x="228600" y="4880208"/>
              <a:ext cx="14173200" cy="149013"/>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5" name="Google Shape;655;p86"/>
            <p:cNvSpPr/>
            <p:nvPr/>
          </p:nvSpPr>
          <p:spPr>
            <a:xfrm>
              <a:off x="228600" y="4689671"/>
              <a:ext cx="14173200" cy="12899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6" name="Google Shape;656;p86"/>
            <p:cNvSpPr/>
            <p:nvPr/>
          </p:nvSpPr>
          <p:spPr>
            <a:xfrm>
              <a:off x="228600" y="4495643"/>
              <a:ext cx="14173200" cy="11346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7" name="Google Shape;657;p86"/>
            <p:cNvSpPr/>
            <p:nvPr/>
          </p:nvSpPr>
          <p:spPr>
            <a:xfrm>
              <a:off x="228600" y="4305493"/>
              <a:ext cx="14173200" cy="94065"/>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8" name="Google Shape;658;p86"/>
            <p:cNvSpPr/>
            <p:nvPr/>
          </p:nvSpPr>
          <p:spPr>
            <a:xfrm>
              <a:off x="228600" y="4111466"/>
              <a:ext cx="14173200" cy="7466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9" name="Google Shape;659;p86"/>
            <p:cNvSpPr/>
            <p:nvPr/>
          </p:nvSpPr>
          <p:spPr>
            <a:xfrm>
              <a:off x="228600" y="3913556"/>
              <a:ext cx="14173200" cy="57199"/>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0" name="Google Shape;660;p86"/>
            <p:cNvSpPr/>
            <p:nvPr/>
          </p:nvSpPr>
          <p:spPr>
            <a:xfrm>
              <a:off x="228600" y="3713708"/>
              <a:ext cx="14173200" cy="39736"/>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1" name="Google Shape;661;p86"/>
            <p:cNvSpPr/>
            <p:nvPr/>
          </p:nvSpPr>
          <p:spPr>
            <a:xfrm rot="10800000">
              <a:off x="228600" y="2437931"/>
              <a:ext cx="14173200" cy="149013"/>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2" name="Google Shape;662;p86"/>
            <p:cNvSpPr/>
            <p:nvPr/>
          </p:nvSpPr>
          <p:spPr>
            <a:xfrm rot="10800000">
              <a:off x="228600" y="2648491"/>
              <a:ext cx="14173200" cy="12899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3" name="Google Shape;663;p86"/>
            <p:cNvSpPr/>
            <p:nvPr/>
          </p:nvSpPr>
          <p:spPr>
            <a:xfrm rot="10800000">
              <a:off x="228600" y="2858041"/>
              <a:ext cx="14173200" cy="11346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4" name="Google Shape;664;p86"/>
            <p:cNvSpPr/>
            <p:nvPr/>
          </p:nvSpPr>
          <p:spPr>
            <a:xfrm rot="10800000">
              <a:off x="228600" y="3067592"/>
              <a:ext cx="14173200" cy="94065"/>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5" name="Google Shape;665;p86"/>
            <p:cNvSpPr/>
            <p:nvPr/>
          </p:nvSpPr>
          <p:spPr>
            <a:xfrm rot="10800000">
              <a:off x="228600" y="3281023"/>
              <a:ext cx="14173200" cy="7466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6" name="Google Shape;666;p86"/>
            <p:cNvSpPr/>
            <p:nvPr/>
          </p:nvSpPr>
          <p:spPr>
            <a:xfrm rot="10800000">
              <a:off x="228600" y="3496396"/>
              <a:ext cx="14173200" cy="57199"/>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7" name="Google Shape;667;p86"/>
            <p:cNvSpPr/>
            <p:nvPr/>
          </p:nvSpPr>
          <p:spPr>
            <a:xfrm>
              <a:off x="228600" y="2249258"/>
              <a:ext cx="14173200" cy="12899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8" name="Google Shape;668;p86"/>
            <p:cNvSpPr/>
            <p:nvPr/>
          </p:nvSpPr>
          <p:spPr>
            <a:xfrm>
              <a:off x="228600" y="2055228"/>
              <a:ext cx="14173200" cy="11346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9" name="Google Shape;669;p86"/>
            <p:cNvSpPr/>
            <p:nvPr/>
          </p:nvSpPr>
          <p:spPr>
            <a:xfrm>
              <a:off x="228600" y="1865080"/>
              <a:ext cx="14173200" cy="94065"/>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0" name="Google Shape;670;p86"/>
            <p:cNvSpPr/>
            <p:nvPr/>
          </p:nvSpPr>
          <p:spPr>
            <a:xfrm>
              <a:off x="228600" y="1671052"/>
              <a:ext cx="14173200" cy="7466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1" name="Google Shape;671;p86"/>
            <p:cNvSpPr/>
            <p:nvPr/>
          </p:nvSpPr>
          <p:spPr>
            <a:xfrm>
              <a:off x="228600" y="1473142"/>
              <a:ext cx="14173200" cy="57199"/>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2" name="Google Shape;672;p86"/>
            <p:cNvSpPr/>
            <p:nvPr/>
          </p:nvSpPr>
          <p:spPr>
            <a:xfrm>
              <a:off x="228600" y="1273293"/>
              <a:ext cx="14173200" cy="39736"/>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3" name="Google Shape;673;p86"/>
            <p:cNvSpPr/>
            <p:nvPr/>
          </p:nvSpPr>
          <p:spPr>
            <a:xfrm rot="10800000">
              <a:off x="228600" y="397"/>
              <a:ext cx="14173200" cy="149013"/>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4" name="Google Shape;674;p86"/>
            <p:cNvSpPr/>
            <p:nvPr/>
          </p:nvSpPr>
          <p:spPr>
            <a:xfrm rot="10800000">
              <a:off x="228600" y="210957"/>
              <a:ext cx="14173200" cy="12899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5" name="Google Shape;675;p86"/>
            <p:cNvSpPr/>
            <p:nvPr/>
          </p:nvSpPr>
          <p:spPr>
            <a:xfrm rot="10800000">
              <a:off x="228600" y="420508"/>
              <a:ext cx="14173200" cy="11346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6" name="Google Shape;676;p86"/>
            <p:cNvSpPr/>
            <p:nvPr/>
          </p:nvSpPr>
          <p:spPr>
            <a:xfrm rot="10800000">
              <a:off x="228600" y="630057"/>
              <a:ext cx="14173200" cy="94065"/>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7" name="Google Shape;677;p86"/>
            <p:cNvSpPr/>
            <p:nvPr/>
          </p:nvSpPr>
          <p:spPr>
            <a:xfrm rot="10800000">
              <a:off x="228600" y="843491"/>
              <a:ext cx="14173200" cy="7466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8" name="Google Shape;678;p86"/>
            <p:cNvSpPr/>
            <p:nvPr/>
          </p:nvSpPr>
          <p:spPr>
            <a:xfrm rot="10800000">
              <a:off x="228600" y="1058857"/>
              <a:ext cx="14173200" cy="57199"/>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679" name="Google Shape;679;p86"/>
          <p:cNvCxnSpPr/>
          <p:nvPr/>
        </p:nvCxnSpPr>
        <p:spPr>
          <a:xfrm>
            <a:off x="476250" y="5462828"/>
            <a:ext cx="11239500" cy="0"/>
          </a:xfrm>
          <a:prstGeom prst="straightConnector1">
            <a:avLst/>
          </a:prstGeom>
          <a:noFill/>
          <a:ln w="9525" cap="flat" cmpd="sng">
            <a:solidFill>
              <a:srgbClr val="BCBEC0"/>
            </a:solidFill>
            <a:prstDash val="solid"/>
            <a:round/>
            <a:headEnd type="none" w="sm" len="sm"/>
            <a:tailEnd type="none" w="sm" len="sm"/>
          </a:ln>
        </p:spPr>
      </p:cxnSp>
      <p:sp>
        <p:nvSpPr>
          <p:cNvPr id="680" name="Google Shape;680;p86"/>
          <p:cNvSpPr txBox="1">
            <a:spLocks noGrp="1"/>
          </p:cNvSpPr>
          <p:nvPr>
            <p:ph type="body" idx="1"/>
          </p:nvPr>
        </p:nvSpPr>
        <p:spPr>
          <a:xfrm>
            <a:off x="1601968" y="4326641"/>
            <a:ext cx="8131084" cy="1136068"/>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rgbClr val="A5A5A5"/>
              </a:buClr>
              <a:buSzPts val="3200"/>
              <a:buFont typeface="DM Sans"/>
              <a:buNone/>
              <a:defRPr sz="3200" b="1" i="0">
                <a:solidFill>
                  <a:srgbClr val="A5A5A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1" name="Google Shape;681;p86"/>
          <p:cNvSpPr txBox="1">
            <a:spLocks noGrp="1"/>
          </p:cNvSpPr>
          <p:nvPr>
            <p:ph type="body" idx="2"/>
          </p:nvPr>
        </p:nvSpPr>
        <p:spPr>
          <a:xfrm>
            <a:off x="1167811" y="5499767"/>
            <a:ext cx="4445631" cy="653998"/>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D6D7D8"/>
              </a:buClr>
              <a:buSzPts val="4000"/>
              <a:buFont typeface="DM Sans Medium"/>
              <a:buNone/>
              <a:defRPr sz="4000" b="1" i="0" strike="noStrike">
                <a:solidFill>
                  <a:srgbClr val="D6D7D8"/>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2" name="Google Shape;682;p86"/>
          <p:cNvSpPr txBox="1">
            <a:spLocks noGrp="1"/>
          </p:cNvSpPr>
          <p:nvPr>
            <p:ph type="body" idx="3"/>
          </p:nvPr>
        </p:nvSpPr>
        <p:spPr>
          <a:xfrm>
            <a:off x="6145936" y="5904015"/>
            <a:ext cx="3723041" cy="602902"/>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rgbClr val="D8D8D8"/>
              </a:buClr>
              <a:buSzPts val="1667"/>
              <a:buFont typeface="DM Sans Medium"/>
              <a:buNone/>
              <a:defRPr sz="1667" b="0" i="0">
                <a:solidFill>
                  <a:srgbClr val="D8D8D8"/>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3" name="Google Shape;683;p86"/>
          <p:cNvSpPr txBox="1">
            <a:spLocks noGrp="1"/>
          </p:cNvSpPr>
          <p:nvPr>
            <p:ph type="body" idx="4"/>
          </p:nvPr>
        </p:nvSpPr>
        <p:spPr>
          <a:xfrm>
            <a:off x="10097332" y="5601370"/>
            <a:ext cx="1853712" cy="332218"/>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rgbClr val="BFBFBF"/>
              </a:buClr>
              <a:buSzPts val="1200"/>
              <a:buNone/>
              <a:defRPr sz="1200">
                <a:solidFill>
                  <a:srgbClr val="BFBFBF"/>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4" name="Google Shape;684;p86"/>
          <p:cNvSpPr/>
          <p:nvPr/>
        </p:nvSpPr>
        <p:spPr>
          <a:xfrm>
            <a:off x="0" y="6204000"/>
            <a:ext cx="1158000" cy="65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pic>
        <p:nvPicPr>
          <p:cNvPr id="685" name="Google Shape;685;p86"/>
          <p:cNvPicPr preferRelativeResize="0"/>
          <p:nvPr/>
        </p:nvPicPr>
        <p:blipFill rotWithShape="1">
          <a:blip r:embed="rId2">
            <a:alphaModFix/>
          </a:blip>
          <a:srcRect/>
          <a:stretch/>
        </p:blipFill>
        <p:spPr>
          <a:xfrm>
            <a:off x="188121" y="4643413"/>
            <a:ext cx="1157999" cy="1021495"/>
          </a:xfrm>
          <a:prstGeom prst="rect">
            <a:avLst/>
          </a:prstGeom>
          <a:noFill/>
          <a:ln>
            <a:noFill/>
          </a:ln>
        </p:spPr>
      </p:pic>
      <p:pic>
        <p:nvPicPr>
          <p:cNvPr id="686" name="Google Shape;686;p86" descr="A picture containing application&#10;&#10;Description automatically generated"/>
          <p:cNvPicPr preferRelativeResize="0"/>
          <p:nvPr/>
        </p:nvPicPr>
        <p:blipFill rotWithShape="1">
          <a:blip r:embed="rId3">
            <a:alphaModFix/>
          </a:blip>
          <a:srcRect l="4896" t="64002" r="4838" b="4745"/>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wo Columns w/arrow 2">
  <p:cSld name="1_Two Columns w/arrow 2">
    <p:spTree>
      <p:nvGrpSpPr>
        <p:cNvPr id="1" name="Shape 115"/>
        <p:cNvGrpSpPr/>
        <p:nvPr/>
      </p:nvGrpSpPr>
      <p:grpSpPr>
        <a:xfrm>
          <a:off x="0" y="0"/>
          <a:ext cx="0" cy="0"/>
          <a:chOff x="0" y="0"/>
          <a:chExt cx="0" cy="0"/>
        </a:xfrm>
      </p:grpSpPr>
      <p:sp>
        <p:nvSpPr>
          <p:cNvPr id="116" name="Google Shape;116;p39"/>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p39"/>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8" name="Google Shape;118;p39"/>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119" name="Google Shape;119;p39"/>
          <p:cNvGrpSpPr/>
          <p:nvPr/>
        </p:nvGrpSpPr>
        <p:grpSpPr>
          <a:xfrm>
            <a:off x="481582" y="896740"/>
            <a:ext cx="430723" cy="760860"/>
            <a:chOff x="5962307" y="432768"/>
            <a:chExt cx="1057621" cy="1754327"/>
          </a:xfrm>
        </p:grpSpPr>
        <p:sp>
          <p:nvSpPr>
            <p:cNvPr id="120" name="Google Shape;120;p39"/>
            <p:cNvSpPr/>
            <p:nvPr/>
          </p:nvSpPr>
          <p:spPr>
            <a:xfrm rot="8100000">
              <a:off x="5871258" y="1536756"/>
              <a:ext cx="1230581" cy="252197"/>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121" name="Google Shape;121;p39"/>
            <p:cNvSpPr/>
            <p:nvPr/>
          </p:nvSpPr>
          <p:spPr>
            <a:xfrm rot="-8100000">
              <a:off x="5880397" y="830911"/>
              <a:ext cx="1230581" cy="252197"/>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122" name="Google Shape;122;p39"/>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tandard Title 2">
  <p:cSld name="Standard Title 2">
    <p:bg>
      <p:bgPr>
        <a:solidFill>
          <a:schemeClr val="accent5"/>
        </a:solidFill>
        <a:effectLst/>
      </p:bgPr>
    </p:bg>
    <p:spTree>
      <p:nvGrpSpPr>
        <p:cNvPr id="1" name="Shape 687"/>
        <p:cNvGrpSpPr/>
        <p:nvPr/>
      </p:nvGrpSpPr>
      <p:grpSpPr>
        <a:xfrm>
          <a:off x="0" y="0"/>
          <a:ext cx="0" cy="0"/>
          <a:chOff x="0" y="0"/>
          <a:chExt cx="0" cy="0"/>
        </a:xfrm>
      </p:grpSpPr>
      <p:grpSp>
        <p:nvGrpSpPr>
          <p:cNvPr id="688" name="Google Shape;688;p87"/>
          <p:cNvGrpSpPr/>
          <p:nvPr/>
        </p:nvGrpSpPr>
        <p:grpSpPr>
          <a:xfrm>
            <a:off x="0" y="330"/>
            <a:ext cx="12192000" cy="4198606"/>
            <a:chOff x="228600" y="396"/>
            <a:chExt cx="14173200" cy="5028804"/>
          </a:xfrm>
        </p:grpSpPr>
        <p:sp>
          <p:nvSpPr>
            <p:cNvPr id="689" name="Google Shape;689;p87"/>
            <p:cNvSpPr/>
            <p:nvPr/>
          </p:nvSpPr>
          <p:spPr>
            <a:xfrm>
              <a:off x="228600" y="4880187"/>
              <a:ext cx="14173200" cy="149013"/>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0" name="Google Shape;690;p87"/>
            <p:cNvSpPr/>
            <p:nvPr/>
          </p:nvSpPr>
          <p:spPr>
            <a:xfrm>
              <a:off x="228600" y="4689651"/>
              <a:ext cx="14173200" cy="12899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1" name="Google Shape;691;p87"/>
            <p:cNvSpPr/>
            <p:nvPr/>
          </p:nvSpPr>
          <p:spPr>
            <a:xfrm>
              <a:off x="228600" y="4495624"/>
              <a:ext cx="14173200" cy="113467"/>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2" name="Google Shape;692;p87"/>
            <p:cNvSpPr/>
            <p:nvPr/>
          </p:nvSpPr>
          <p:spPr>
            <a:xfrm>
              <a:off x="228600" y="4305476"/>
              <a:ext cx="14173200" cy="94065"/>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3" name="Google Shape;693;p87"/>
            <p:cNvSpPr/>
            <p:nvPr/>
          </p:nvSpPr>
          <p:spPr>
            <a:xfrm>
              <a:off x="228600" y="4111449"/>
              <a:ext cx="14173200" cy="74662"/>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4" name="Google Shape;694;p87"/>
            <p:cNvSpPr/>
            <p:nvPr/>
          </p:nvSpPr>
          <p:spPr>
            <a:xfrm>
              <a:off x="228600" y="3913540"/>
              <a:ext cx="14173200" cy="57199"/>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5" name="Google Shape;695;p87"/>
            <p:cNvSpPr/>
            <p:nvPr/>
          </p:nvSpPr>
          <p:spPr>
            <a:xfrm>
              <a:off x="228600" y="3713692"/>
              <a:ext cx="14173200" cy="39736"/>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6" name="Google Shape;696;p87"/>
            <p:cNvSpPr/>
            <p:nvPr/>
          </p:nvSpPr>
          <p:spPr>
            <a:xfrm rot="10800000">
              <a:off x="228600" y="2437920"/>
              <a:ext cx="14173200" cy="149013"/>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7" name="Google Shape;697;p87"/>
            <p:cNvSpPr/>
            <p:nvPr/>
          </p:nvSpPr>
          <p:spPr>
            <a:xfrm rot="10800000">
              <a:off x="228600" y="2648479"/>
              <a:ext cx="14173200" cy="12899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8" name="Google Shape;698;p87"/>
            <p:cNvSpPr/>
            <p:nvPr/>
          </p:nvSpPr>
          <p:spPr>
            <a:xfrm rot="10800000">
              <a:off x="228600" y="2858029"/>
              <a:ext cx="14173200" cy="113467"/>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9" name="Google Shape;699;p87"/>
            <p:cNvSpPr/>
            <p:nvPr/>
          </p:nvSpPr>
          <p:spPr>
            <a:xfrm rot="10800000">
              <a:off x="228600" y="3067579"/>
              <a:ext cx="14173200" cy="94065"/>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0" name="Google Shape;700;p87"/>
            <p:cNvSpPr/>
            <p:nvPr/>
          </p:nvSpPr>
          <p:spPr>
            <a:xfrm rot="10800000">
              <a:off x="228600" y="3281009"/>
              <a:ext cx="14173200" cy="74662"/>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1" name="Google Shape;701;p87"/>
            <p:cNvSpPr/>
            <p:nvPr/>
          </p:nvSpPr>
          <p:spPr>
            <a:xfrm rot="10800000">
              <a:off x="228600" y="3496381"/>
              <a:ext cx="14173200" cy="57199"/>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2" name="Google Shape;702;p87"/>
            <p:cNvSpPr/>
            <p:nvPr/>
          </p:nvSpPr>
          <p:spPr>
            <a:xfrm>
              <a:off x="228600" y="2249247"/>
              <a:ext cx="14173200" cy="12899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3" name="Google Shape;703;p87"/>
            <p:cNvSpPr/>
            <p:nvPr/>
          </p:nvSpPr>
          <p:spPr>
            <a:xfrm>
              <a:off x="228600" y="2055219"/>
              <a:ext cx="14173200" cy="113467"/>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4" name="Google Shape;704;p87"/>
            <p:cNvSpPr/>
            <p:nvPr/>
          </p:nvSpPr>
          <p:spPr>
            <a:xfrm>
              <a:off x="228600" y="1865072"/>
              <a:ext cx="14173200" cy="94065"/>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5" name="Google Shape;705;p87"/>
            <p:cNvSpPr/>
            <p:nvPr/>
          </p:nvSpPr>
          <p:spPr>
            <a:xfrm>
              <a:off x="228600" y="1671044"/>
              <a:ext cx="14173200" cy="74662"/>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6" name="Google Shape;706;p87"/>
            <p:cNvSpPr/>
            <p:nvPr/>
          </p:nvSpPr>
          <p:spPr>
            <a:xfrm>
              <a:off x="228600" y="1473135"/>
              <a:ext cx="14173200" cy="57199"/>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7" name="Google Shape;707;p87"/>
            <p:cNvSpPr/>
            <p:nvPr/>
          </p:nvSpPr>
          <p:spPr>
            <a:xfrm>
              <a:off x="228600" y="1273287"/>
              <a:ext cx="14173200" cy="39736"/>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8" name="Google Shape;708;p87"/>
            <p:cNvSpPr/>
            <p:nvPr/>
          </p:nvSpPr>
          <p:spPr>
            <a:xfrm rot="10800000">
              <a:off x="228600" y="396"/>
              <a:ext cx="14173200" cy="149013"/>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9" name="Google Shape;709;p87"/>
            <p:cNvSpPr/>
            <p:nvPr/>
          </p:nvSpPr>
          <p:spPr>
            <a:xfrm rot="10800000">
              <a:off x="228600" y="210955"/>
              <a:ext cx="14173200" cy="12899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0" name="Google Shape;710;p87"/>
            <p:cNvSpPr/>
            <p:nvPr/>
          </p:nvSpPr>
          <p:spPr>
            <a:xfrm rot="10800000">
              <a:off x="228600" y="420505"/>
              <a:ext cx="14173200" cy="113467"/>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1" name="Google Shape;711;p87"/>
            <p:cNvSpPr/>
            <p:nvPr/>
          </p:nvSpPr>
          <p:spPr>
            <a:xfrm rot="10800000">
              <a:off x="228600" y="630055"/>
              <a:ext cx="14173200" cy="94065"/>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2" name="Google Shape;712;p87"/>
            <p:cNvSpPr/>
            <p:nvPr/>
          </p:nvSpPr>
          <p:spPr>
            <a:xfrm rot="10800000">
              <a:off x="228600" y="843486"/>
              <a:ext cx="14173200" cy="74662"/>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3" name="Google Shape;713;p87"/>
            <p:cNvSpPr/>
            <p:nvPr/>
          </p:nvSpPr>
          <p:spPr>
            <a:xfrm rot="10800000">
              <a:off x="228600" y="1058857"/>
              <a:ext cx="14173200" cy="57199"/>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714" name="Google Shape;714;p87"/>
          <p:cNvCxnSpPr/>
          <p:nvPr/>
        </p:nvCxnSpPr>
        <p:spPr>
          <a:xfrm>
            <a:off x="476250" y="5462828"/>
            <a:ext cx="11239500" cy="0"/>
          </a:xfrm>
          <a:prstGeom prst="straightConnector1">
            <a:avLst/>
          </a:prstGeom>
          <a:noFill/>
          <a:ln w="9525" cap="flat" cmpd="sng">
            <a:solidFill>
              <a:srgbClr val="66B5FA"/>
            </a:solidFill>
            <a:prstDash val="solid"/>
            <a:round/>
            <a:headEnd type="none" w="sm" len="sm"/>
            <a:tailEnd type="none" w="sm" len="sm"/>
          </a:ln>
        </p:spPr>
      </p:cxnSp>
      <p:pic>
        <p:nvPicPr>
          <p:cNvPr id="715" name="Google Shape;715;p87"/>
          <p:cNvPicPr preferRelativeResize="0"/>
          <p:nvPr/>
        </p:nvPicPr>
        <p:blipFill rotWithShape="1">
          <a:blip r:embed="rId2">
            <a:alphaModFix/>
          </a:blip>
          <a:srcRect/>
          <a:stretch/>
        </p:blipFill>
        <p:spPr>
          <a:xfrm>
            <a:off x="188121" y="4643413"/>
            <a:ext cx="1157999" cy="1021495"/>
          </a:xfrm>
          <a:prstGeom prst="rect">
            <a:avLst/>
          </a:prstGeom>
          <a:noFill/>
          <a:ln>
            <a:noFill/>
          </a:ln>
        </p:spPr>
      </p:pic>
      <p:sp>
        <p:nvSpPr>
          <p:cNvPr id="716" name="Google Shape;716;p87"/>
          <p:cNvSpPr/>
          <p:nvPr/>
        </p:nvSpPr>
        <p:spPr>
          <a:xfrm>
            <a:off x="0" y="6204000"/>
            <a:ext cx="1158000" cy="654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7" name="Google Shape;717;p87"/>
          <p:cNvSpPr txBox="1">
            <a:spLocks noGrp="1"/>
          </p:cNvSpPr>
          <p:nvPr>
            <p:ph type="body" idx="1"/>
          </p:nvPr>
        </p:nvSpPr>
        <p:spPr>
          <a:xfrm>
            <a:off x="1601968" y="4326641"/>
            <a:ext cx="8131084" cy="1136068"/>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rgbClr val="97CEFC"/>
              </a:buClr>
              <a:buSzPts val="3200"/>
              <a:buFont typeface="DM Sans"/>
              <a:buNone/>
              <a:defRPr sz="3200" b="1" i="0">
                <a:solidFill>
                  <a:srgbClr val="97CEFC"/>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8" name="Google Shape;718;p87"/>
          <p:cNvSpPr txBox="1">
            <a:spLocks noGrp="1"/>
          </p:cNvSpPr>
          <p:nvPr>
            <p:ph type="body" idx="2"/>
          </p:nvPr>
        </p:nvSpPr>
        <p:spPr>
          <a:xfrm>
            <a:off x="1167811" y="5499767"/>
            <a:ext cx="4445631" cy="653998"/>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CBE6FD"/>
              </a:buClr>
              <a:buSzPts val="4000"/>
              <a:buFont typeface="DM Sans Medium"/>
              <a:buNone/>
              <a:defRPr sz="4000" b="1" i="0" strike="noStrike">
                <a:solidFill>
                  <a:srgbClr val="CBE6FD"/>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9" name="Google Shape;719;p87"/>
          <p:cNvSpPr txBox="1">
            <a:spLocks noGrp="1"/>
          </p:cNvSpPr>
          <p:nvPr>
            <p:ph type="body" idx="3"/>
          </p:nvPr>
        </p:nvSpPr>
        <p:spPr>
          <a:xfrm>
            <a:off x="6095999" y="5910266"/>
            <a:ext cx="3895989" cy="602902"/>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rgbClr val="97CEFC"/>
              </a:buClr>
              <a:buSzPts val="1667"/>
              <a:buFont typeface="DM Sans Medium"/>
              <a:buNone/>
              <a:defRPr sz="1667" b="0" i="0">
                <a:solidFill>
                  <a:srgbClr val="97CEFC"/>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0" name="Google Shape;720;p87"/>
          <p:cNvSpPr txBox="1">
            <a:spLocks noGrp="1"/>
          </p:cNvSpPr>
          <p:nvPr>
            <p:ph type="body" idx="4"/>
          </p:nvPr>
        </p:nvSpPr>
        <p:spPr>
          <a:xfrm>
            <a:off x="10097333" y="5667009"/>
            <a:ext cx="1853711" cy="332218"/>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rgbClr val="CBE6FD"/>
              </a:buClr>
              <a:buSzPts val="1200"/>
              <a:buNone/>
              <a:defRPr sz="1200">
                <a:solidFill>
                  <a:srgbClr val="CBE6FD"/>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1" name="Google Shape;721;p87" descr="A picture containing application&#10;&#10;Description automatically generated"/>
          <p:cNvPicPr preferRelativeResize="0"/>
          <p:nvPr/>
        </p:nvPicPr>
        <p:blipFill rotWithShape="1">
          <a:blip r:embed="rId3">
            <a:alphaModFix/>
          </a:blip>
          <a:srcRect l="4896" t="64002" r="4838" b="4745"/>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rrow 3">
  <p:cSld name="Section Title Arrow 3">
    <p:spTree>
      <p:nvGrpSpPr>
        <p:cNvPr id="1" name="Shape 722"/>
        <p:cNvGrpSpPr/>
        <p:nvPr/>
      </p:nvGrpSpPr>
      <p:grpSpPr>
        <a:xfrm>
          <a:off x="0" y="0"/>
          <a:ext cx="0" cy="0"/>
          <a:chOff x="0" y="0"/>
          <a:chExt cx="0" cy="0"/>
        </a:xfrm>
      </p:grpSpPr>
      <p:sp>
        <p:nvSpPr>
          <p:cNvPr id="723" name="Google Shape;723;p89"/>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4" name="Google Shape;724;p89"/>
          <p:cNvSpPr txBox="1">
            <a:spLocks noGrp="1"/>
          </p:cNvSpPr>
          <p:nvPr>
            <p:ph type="title"/>
          </p:nvPr>
        </p:nvSpPr>
        <p:spPr>
          <a:xfrm>
            <a:off x="5210735" y="989327"/>
            <a:ext cx="6152030" cy="5077343"/>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2"/>
              </a:buClr>
              <a:buSzPts val="3000"/>
              <a:buFont typeface="DM Sans Medium"/>
              <a:buNone/>
              <a:defRPr sz="3000" b="0" i="0">
                <a:solidFill>
                  <a:schemeClr val="dk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25" name="Google Shape;725;p89"/>
          <p:cNvGrpSpPr/>
          <p:nvPr/>
        </p:nvGrpSpPr>
        <p:grpSpPr>
          <a:xfrm>
            <a:off x="0" y="4477926"/>
            <a:ext cx="12192000" cy="2367623"/>
            <a:chOff x="228600" y="396"/>
            <a:chExt cx="14173200" cy="5028804"/>
          </a:xfrm>
        </p:grpSpPr>
        <p:sp>
          <p:nvSpPr>
            <p:cNvPr id="726" name="Google Shape;726;p89"/>
            <p:cNvSpPr/>
            <p:nvPr/>
          </p:nvSpPr>
          <p:spPr>
            <a:xfrm>
              <a:off x="228600" y="4880187"/>
              <a:ext cx="14173200" cy="149013"/>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7" name="Google Shape;727;p89"/>
            <p:cNvSpPr/>
            <p:nvPr/>
          </p:nvSpPr>
          <p:spPr>
            <a:xfrm>
              <a:off x="228600" y="4689651"/>
              <a:ext cx="14173200" cy="12899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8" name="Google Shape;728;p89"/>
            <p:cNvSpPr/>
            <p:nvPr/>
          </p:nvSpPr>
          <p:spPr>
            <a:xfrm>
              <a:off x="228600" y="4495624"/>
              <a:ext cx="14173200" cy="113467"/>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9" name="Google Shape;729;p89"/>
            <p:cNvSpPr/>
            <p:nvPr/>
          </p:nvSpPr>
          <p:spPr>
            <a:xfrm>
              <a:off x="228600" y="4305476"/>
              <a:ext cx="14173200" cy="9406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0" name="Google Shape;730;p89"/>
            <p:cNvSpPr/>
            <p:nvPr/>
          </p:nvSpPr>
          <p:spPr>
            <a:xfrm>
              <a:off x="228600" y="4111449"/>
              <a:ext cx="14173200" cy="74662"/>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1" name="Google Shape;731;p89"/>
            <p:cNvSpPr/>
            <p:nvPr/>
          </p:nvSpPr>
          <p:spPr>
            <a:xfrm>
              <a:off x="228600" y="3913540"/>
              <a:ext cx="14173200" cy="571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2" name="Google Shape;732;p89"/>
            <p:cNvSpPr/>
            <p:nvPr/>
          </p:nvSpPr>
          <p:spPr>
            <a:xfrm>
              <a:off x="228600" y="3713692"/>
              <a:ext cx="14173200" cy="3973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3" name="Google Shape;733;p89"/>
            <p:cNvSpPr/>
            <p:nvPr/>
          </p:nvSpPr>
          <p:spPr>
            <a:xfrm rot="10800000">
              <a:off x="228600" y="2437920"/>
              <a:ext cx="14173200" cy="149013"/>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4" name="Google Shape;734;p89"/>
            <p:cNvSpPr/>
            <p:nvPr/>
          </p:nvSpPr>
          <p:spPr>
            <a:xfrm rot="10800000">
              <a:off x="228600" y="2648479"/>
              <a:ext cx="14173200" cy="12899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5" name="Google Shape;735;p89"/>
            <p:cNvSpPr/>
            <p:nvPr/>
          </p:nvSpPr>
          <p:spPr>
            <a:xfrm rot="10800000">
              <a:off x="228600" y="2858029"/>
              <a:ext cx="14173200" cy="113467"/>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6" name="Google Shape;736;p89"/>
            <p:cNvSpPr/>
            <p:nvPr/>
          </p:nvSpPr>
          <p:spPr>
            <a:xfrm rot="10800000">
              <a:off x="228600" y="3067579"/>
              <a:ext cx="14173200" cy="9406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7" name="Google Shape;737;p89"/>
            <p:cNvSpPr/>
            <p:nvPr/>
          </p:nvSpPr>
          <p:spPr>
            <a:xfrm rot="10800000">
              <a:off x="228600" y="3281009"/>
              <a:ext cx="14173200" cy="74662"/>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8" name="Google Shape;738;p89"/>
            <p:cNvSpPr/>
            <p:nvPr/>
          </p:nvSpPr>
          <p:spPr>
            <a:xfrm rot="10800000">
              <a:off x="228600" y="3496381"/>
              <a:ext cx="14173200" cy="571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9" name="Google Shape;739;p89"/>
            <p:cNvSpPr/>
            <p:nvPr/>
          </p:nvSpPr>
          <p:spPr>
            <a:xfrm>
              <a:off x="228600" y="2249247"/>
              <a:ext cx="14173200" cy="12899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0" name="Google Shape;740;p89"/>
            <p:cNvSpPr/>
            <p:nvPr/>
          </p:nvSpPr>
          <p:spPr>
            <a:xfrm>
              <a:off x="228600" y="2055219"/>
              <a:ext cx="14173200" cy="113467"/>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1" name="Google Shape;741;p89"/>
            <p:cNvSpPr/>
            <p:nvPr/>
          </p:nvSpPr>
          <p:spPr>
            <a:xfrm>
              <a:off x="228600" y="1865072"/>
              <a:ext cx="14173200" cy="9406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2" name="Google Shape;742;p89"/>
            <p:cNvSpPr/>
            <p:nvPr/>
          </p:nvSpPr>
          <p:spPr>
            <a:xfrm>
              <a:off x="228600" y="1671044"/>
              <a:ext cx="14173200" cy="74662"/>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3" name="Google Shape;743;p89"/>
            <p:cNvSpPr/>
            <p:nvPr/>
          </p:nvSpPr>
          <p:spPr>
            <a:xfrm>
              <a:off x="228600" y="1473135"/>
              <a:ext cx="14173200" cy="571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4" name="Google Shape;744;p89"/>
            <p:cNvSpPr/>
            <p:nvPr/>
          </p:nvSpPr>
          <p:spPr>
            <a:xfrm>
              <a:off x="228600" y="1273287"/>
              <a:ext cx="14173200" cy="3973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5" name="Google Shape;745;p89"/>
            <p:cNvSpPr/>
            <p:nvPr/>
          </p:nvSpPr>
          <p:spPr>
            <a:xfrm rot="10800000">
              <a:off x="228600" y="396"/>
              <a:ext cx="14173200" cy="149013"/>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6" name="Google Shape;746;p89"/>
            <p:cNvSpPr/>
            <p:nvPr/>
          </p:nvSpPr>
          <p:spPr>
            <a:xfrm rot="10800000">
              <a:off x="228600" y="210955"/>
              <a:ext cx="14173200" cy="12899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7" name="Google Shape;747;p89"/>
            <p:cNvSpPr/>
            <p:nvPr/>
          </p:nvSpPr>
          <p:spPr>
            <a:xfrm rot="10800000">
              <a:off x="228600" y="420505"/>
              <a:ext cx="14173200" cy="113467"/>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8" name="Google Shape;748;p89"/>
            <p:cNvSpPr/>
            <p:nvPr/>
          </p:nvSpPr>
          <p:spPr>
            <a:xfrm rot="10800000">
              <a:off x="228600" y="630055"/>
              <a:ext cx="14173200" cy="9406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9" name="Google Shape;749;p89"/>
            <p:cNvSpPr/>
            <p:nvPr/>
          </p:nvSpPr>
          <p:spPr>
            <a:xfrm rot="10800000">
              <a:off x="228600" y="843486"/>
              <a:ext cx="14173200" cy="74662"/>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50" name="Google Shape;750;p89"/>
            <p:cNvSpPr/>
            <p:nvPr/>
          </p:nvSpPr>
          <p:spPr>
            <a:xfrm rot="10800000">
              <a:off x="228600" y="1058857"/>
              <a:ext cx="14173200" cy="571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751" name="Google Shape;751;p89"/>
          <p:cNvSpPr/>
          <p:nvPr/>
        </p:nvSpPr>
        <p:spPr>
          <a:xfrm rot="-8100000">
            <a:off x="334006" y="1732887"/>
            <a:ext cx="3590223" cy="3590223"/>
          </a:xfrm>
          <a:prstGeom prst="corner">
            <a:avLst>
              <a:gd name="adj1" fmla="val 20121"/>
              <a:gd name="adj2" fmla="val 20273"/>
            </a:avLst>
          </a:prstGeom>
          <a:solidFill>
            <a:srgbClr val="5F61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Stripes 2">
  <p:cSld name="Section Title Stripes 2">
    <p:spTree>
      <p:nvGrpSpPr>
        <p:cNvPr id="1" name="Shape 752"/>
        <p:cNvGrpSpPr/>
        <p:nvPr/>
      </p:nvGrpSpPr>
      <p:grpSpPr>
        <a:xfrm>
          <a:off x="0" y="0"/>
          <a:ext cx="0" cy="0"/>
          <a:chOff x="0" y="0"/>
          <a:chExt cx="0" cy="0"/>
        </a:xfrm>
      </p:grpSpPr>
      <p:sp>
        <p:nvSpPr>
          <p:cNvPr id="753" name="Google Shape;753;p90"/>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754" name="Google Shape;754;p90"/>
          <p:cNvGrpSpPr/>
          <p:nvPr/>
        </p:nvGrpSpPr>
        <p:grpSpPr>
          <a:xfrm>
            <a:off x="1" y="330"/>
            <a:ext cx="12192000" cy="6857671"/>
            <a:chOff x="228600" y="396"/>
            <a:chExt cx="14173200" cy="5028804"/>
          </a:xfrm>
        </p:grpSpPr>
        <p:sp>
          <p:nvSpPr>
            <p:cNvPr id="755" name="Google Shape;755;p90"/>
            <p:cNvSpPr/>
            <p:nvPr/>
          </p:nvSpPr>
          <p:spPr>
            <a:xfrm>
              <a:off x="228600" y="4880187"/>
              <a:ext cx="14173200" cy="149013"/>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56" name="Google Shape;756;p90"/>
            <p:cNvSpPr/>
            <p:nvPr/>
          </p:nvSpPr>
          <p:spPr>
            <a:xfrm>
              <a:off x="228600" y="4689651"/>
              <a:ext cx="14173200" cy="12899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57" name="Google Shape;757;p90"/>
            <p:cNvSpPr/>
            <p:nvPr/>
          </p:nvSpPr>
          <p:spPr>
            <a:xfrm>
              <a:off x="228600" y="4495624"/>
              <a:ext cx="14173200" cy="113467"/>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58" name="Google Shape;758;p90"/>
            <p:cNvSpPr/>
            <p:nvPr/>
          </p:nvSpPr>
          <p:spPr>
            <a:xfrm>
              <a:off x="228600" y="4305476"/>
              <a:ext cx="14173200" cy="94065"/>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59" name="Google Shape;759;p90"/>
            <p:cNvSpPr/>
            <p:nvPr/>
          </p:nvSpPr>
          <p:spPr>
            <a:xfrm>
              <a:off x="228600" y="4111449"/>
              <a:ext cx="14173200" cy="74662"/>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0" name="Google Shape;760;p90"/>
            <p:cNvSpPr/>
            <p:nvPr/>
          </p:nvSpPr>
          <p:spPr>
            <a:xfrm>
              <a:off x="228600" y="3913540"/>
              <a:ext cx="14173200" cy="57199"/>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1" name="Google Shape;761;p90"/>
            <p:cNvSpPr/>
            <p:nvPr/>
          </p:nvSpPr>
          <p:spPr>
            <a:xfrm>
              <a:off x="228600" y="3713692"/>
              <a:ext cx="14173200" cy="39736"/>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2" name="Google Shape;762;p90"/>
            <p:cNvSpPr/>
            <p:nvPr/>
          </p:nvSpPr>
          <p:spPr>
            <a:xfrm rot="10800000">
              <a:off x="228600" y="2437920"/>
              <a:ext cx="14173200" cy="149013"/>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3" name="Google Shape;763;p90"/>
            <p:cNvSpPr/>
            <p:nvPr/>
          </p:nvSpPr>
          <p:spPr>
            <a:xfrm rot="10800000">
              <a:off x="228600" y="2648479"/>
              <a:ext cx="14173200" cy="12899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4" name="Google Shape;764;p90"/>
            <p:cNvSpPr/>
            <p:nvPr/>
          </p:nvSpPr>
          <p:spPr>
            <a:xfrm rot="10800000">
              <a:off x="228600" y="2858029"/>
              <a:ext cx="14173200" cy="113467"/>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5" name="Google Shape;765;p90"/>
            <p:cNvSpPr/>
            <p:nvPr/>
          </p:nvSpPr>
          <p:spPr>
            <a:xfrm rot="10800000">
              <a:off x="228600" y="3067579"/>
              <a:ext cx="14173200" cy="94065"/>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6" name="Google Shape;766;p90"/>
            <p:cNvSpPr/>
            <p:nvPr/>
          </p:nvSpPr>
          <p:spPr>
            <a:xfrm rot="10800000">
              <a:off x="228600" y="3281009"/>
              <a:ext cx="14173200" cy="74662"/>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7" name="Google Shape;767;p90"/>
            <p:cNvSpPr/>
            <p:nvPr/>
          </p:nvSpPr>
          <p:spPr>
            <a:xfrm rot="10800000">
              <a:off x="228600" y="3496381"/>
              <a:ext cx="14173200" cy="57199"/>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8" name="Google Shape;768;p90"/>
            <p:cNvSpPr/>
            <p:nvPr/>
          </p:nvSpPr>
          <p:spPr>
            <a:xfrm>
              <a:off x="228600" y="2249247"/>
              <a:ext cx="14173200" cy="12899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9" name="Google Shape;769;p90"/>
            <p:cNvSpPr/>
            <p:nvPr/>
          </p:nvSpPr>
          <p:spPr>
            <a:xfrm>
              <a:off x="228600" y="2055219"/>
              <a:ext cx="14173200" cy="113467"/>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70" name="Google Shape;770;p90"/>
            <p:cNvSpPr/>
            <p:nvPr/>
          </p:nvSpPr>
          <p:spPr>
            <a:xfrm>
              <a:off x="228600" y="1865072"/>
              <a:ext cx="14173200" cy="94065"/>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71" name="Google Shape;771;p90"/>
            <p:cNvSpPr/>
            <p:nvPr/>
          </p:nvSpPr>
          <p:spPr>
            <a:xfrm>
              <a:off x="228600" y="1671044"/>
              <a:ext cx="14173200" cy="74662"/>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72" name="Google Shape;772;p90"/>
            <p:cNvSpPr/>
            <p:nvPr/>
          </p:nvSpPr>
          <p:spPr>
            <a:xfrm>
              <a:off x="228600" y="1473135"/>
              <a:ext cx="14173200" cy="57199"/>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73" name="Google Shape;773;p90"/>
            <p:cNvSpPr/>
            <p:nvPr/>
          </p:nvSpPr>
          <p:spPr>
            <a:xfrm>
              <a:off x="228600" y="1273287"/>
              <a:ext cx="14173200" cy="39736"/>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74" name="Google Shape;774;p90"/>
            <p:cNvSpPr/>
            <p:nvPr/>
          </p:nvSpPr>
          <p:spPr>
            <a:xfrm rot="10800000">
              <a:off x="228600" y="396"/>
              <a:ext cx="14173200" cy="149013"/>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75" name="Google Shape;775;p90"/>
            <p:cNvSpPr/>
            <p:nvPr/>
          </p:nvSpPr>
          <p:spPr>
            <a:xfrm rot="10800000">
              <a:off x="228600" y="210955"/>
              <a:ext cx="14173200" cy="12899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76" name="Google Shape;776;p90"/>
            <p:cNvSpPr/>
            <p:nvPr/>
          </p:nvSpPr>
          <p:spPr>
            <a:xfrm rot="10800000">
              <a:off x="228600" y="420505"/>
              <a:ext cx="14173200" cy="113467"/>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77" name="Google Shape;777;p90"/>
            <p:cNvSpPr/>
            <p:nvPr/>
          </p:nvSpPr>
          <p:spPr>
            <a:xfrm rot="10800000">
              <a:off x="228600" y="630055"/>
              <a:ext cx="14173200" cy="94065"/>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78" name="Google Shape;778;p90"/>
            <p:cNvSpPr/>
            <p:nvPr/>
          </p:nvSpPr>
          <p:spPr>
            <a:xfrm rot="10800000">
              <a:off x="228600" y="843486"/>
              <a:ext cx="14173200" cy="74662"/>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79" name="Google Shape;779;p90"/>
            <p:cNvSpPr/>
            <p:nvPr/>
          </p:nvSpPr>
          <p:spPr>
            <a:xfrm rot="10800000">
              <a:off x="228600" y="1058857"/>
              <a:ext cx="14173200" cy="57199"/>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780" name="Google Shape;780;p90"/>
          <p:cNvSpPr txBox="1">
            <a:spLocks noGrp="1"/>
          </p:cNvSpPr>
          <p:nvPr>
            <p:ph type="title"/>
          </p:nvPr>
        </p:nvSpPr>
        <p:spPr>
          <a:xfrm>
            <a:off x="1410607" y="3015207"/>
            <a:ext cx="10287000" cy="1325563"/>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4000"/>
              <a:buFont typeface="DM Sans Medium"/>
              <a:buNone/>
              <a:defRPr sz="4000" b="0" i="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81" name="Google Shape;781;p90"/>
          <p:cNvPicPr preferRelativeResize="0"/>
          <p:nvPr/>
        </p:nvPicPr>
        <p:blipFill rotWithShape="1">
          <a:blip r:embed="rId2">
            <a:alphaModFix/>
          </a:blip>
          <a:srcRect/>
          <a:stretch/>
        </p:blipFill>
        <p:spPr>
          <a:xfrm>
            <a:off x="328246" y="3521007"/>
            <a:ext cx="894751" cy="9111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Break Quote 1">
  <p:cSld name="Section Break Quote 1">
    <p:spTree>
      <p:nvGrpSpPr>
        <p:cNvPr id="1" name="Shape 782"/>
        <p:cNvGrpSpPr/>
        <p:nvPr/>
      </p:nvGrpSpPr>
      <p:grpSpPr>
        <a:xfrm>
          <a:off x="0" y="0"/>
          <a:ext cx="0" cy="0"/>
          <a:chOff x="0" y="0"/>
          <a:chExt cx="0" cy="0"/>
        </a:xfrm>
      </p:grpSpPr>
      <p:sp>
        <p:nvSpPr>
          <p:cNvPr id="783" name="Google Shape;783;p91"/>
          <p:cNvSpPr txBox="1">
            <a:spLocks noGrp="1"/>
          </p:cNvSpPr>
          <p:nvPr>
            <p:ph type="title"/>
          </p:nvPr>
        </p:nvSpPr>
        <p:spPr>
          <a:xfrm>
            <a:off x="3487003" y="1428750"/>
            <a:ext cx="8359253" cy="4238625"/>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4" name="Google Shape;784;p91"/>
          <p:cNvSpPr/>
          <p:nvPr/>
        </p:nvSpPr>
        <p:spPr>
          <a:xfrm rot="-8100000">
            <a:off x="588337" y="2507701"/>
            <a:ext cx="2080724" cy="2080724"/>
          </a:xfrm>
          <a:prstGeom prst="corner">
            <a:avLst>
              <a:gd name="adj1" fmla="val 20121"/>
              <a:gd name="adj2" fmla="val 20273"/>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785" name="Google Shape;785;p91"/>
          <p:cNvSpPr txBox="1">
            <a:spLocks noGrp="1"/>
          </p:cNvSpPr>
          <p:nvPr>
            <p:ph type="sldNum" idx="12"/>
          </p:nvPr>
        </p:nvSpPr>
        <p:spPr>
          <a:xfrm>
            <a:off x="9526815" y="6349494"/>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Break Quote 2">
  <p:cSld name="Section Break Quote 2">
    <p:spTree>
      <p:nvGrpSpPr>
        <p:cNvPr id="1" name="Shape 786"/>
        <p:cNvGrpSpPr/>
        <p:nvPr/>
      </p:nvGrpSpPr>
      <p:grpSpPr>
        <a:xfrm>
          <a:off x="0" y="0"/>
          <a:ext cx="0" cy="0"/>
          <a:chOff x="0" y="0"/>
          <a:chExt cx="0" cy="0"/>
        </a:xfrm>
      </p:grpSpPr>
      <p:sp>
        <p:nvSpPr>
          <p:cNvPr id="787" name="Google Shape;787;p92"/>
          <p:cNvSpPr/>
          <p:nvPr/>
        </p:nvSpPr>
        <p:spPr>
          <a:xfrm rot="-8100000">
            <a:off x="554218" y="2507700"/>
            <a:ext cx="2080724" cy="2080724"/>
          </a:xfrm>
          <a:prstGeom prst="corner">
            <a:avLst>
              <a:gd name="adj1" fmla="val 20121"/>
              <a:gd name="adj2" fmla="val 20273"/>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788" name="Google Shape;788;p92"/>
          <p:cNvSpPr txBox="1">
            <a:spLocks noGrp="1"/>
          </p:cNvSpPr>
          <p:nvPr>
            <p:ph type="sldNum" idx="12"/>
          </p:nvPr>
        </p:nvSpPr>
        <p:spPr>
          <a:xfrm>
            <a:off x="9526815" y="6349494"/>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89" name="Google Shape;789;p92"/>
          <p:cNvSpPr txBox="1"/>
          <p:nvPr/>
        </p:nvSpPr>
        <p:spPr>
          <a:xfrm>
            <a:off x="3487003" y="1428750"/>
            <a:ext cx="8359253" cy="4238625"/>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chemeClr val="dk1"/>
              </a:buClr>
              <a:buSzPts val="3000"/>
              <a:buFont typeface="DM Sans Medium"/>
              <a:buNone/>
            </a:pPr>
            <a:r>
              <a:rPr lang="en-US" sz="3000" b="0" i="0" u="none" strike="noStrike" cap="none">
                <a:solidFill>
                  <a:schemeClr val="dk1"/>
                </a:solidFill>
                <a:latin typeface="DM Sans Medium"/>
                <a:ea typeface="DM Sans Medium"/>
                <a:cs typeface="DM Sans Medium"/>
                <a:sym typeface="DM Sans Medium"/>
              </a:rPr>
              <a:t>Click to edit Master title style</a:t>
            </a:r>
            <a:endParaRPr sz="3000" b="0" i="0" u="none" strike="noStrike" cap="none">
              <a:solidFill>
                <a:schemeClr val="dk1"/>
              </a:solidFill>
              <a:latin typeface="DM Sans Medium"/>
              <a:ea typeface="DM Sans Medium"/>
              <a:cs typeface="DM Sans Medium"/>
              <a:sym typeface="DM Sans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Break Quote 3">
  <p:cSld name="Section Break Quote 3">
    <p:spTree>
      <p:nvGrpSpPr>
        <p:cNvPr id="1" name="Shape 790"/>
        <p:cNvGrpSpPr/>
        <p:nvPr/>
      </p:nvGrpSpPr>
      <p:grpSpPr>
        <a:xfrm>
          <a:off x="0" y="0"/>
          <a:ext cx="0" cy="0"/>
          <a:chOff x="0" y="0"/>
          <a:chExt cx="0" cy="0"/>
        </a:xfrm>
      </p:grpSpPr>
      <p:sp>
        <p:nvSpPr>
          <p:cNvPr id="791" name="Google Shape;791;p93"/>
          <p:cNvSpPr/>
          <p:nvPr/>
        </p:nvSpPr>
        <p:spPr>
          <a:xfrm rot="-8100000">
            <a:off x="574691" y="2507700"/>
            <a:ext cx="2080724" cy="2080724"/>
          </a:xfrm>
          <a:prstGeom prst="corner">
            <a:avLst>
              <a:gd name="adj1" fmla="val 20121"/>
              <a:gd name="adj2" fmla="val 20273"/>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792" name="Google Shape;792;p93"/>
          <p:cNvSpPr txBox="1">
            <a:spLocks noGrp="1"/>
          </p:cNvSpPr>
          <p:nvPr>
            <p:ph type="sldNum" idx="12"/>
          </p:nvPr>
        </p:nvSpPr>
        <p:spPr>
          <a:xfrm>
            <a:off x="9526815" y="6349494"/>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3" name="Google Shape;793;p93"/>
          <p:cNvSpPr txBox="1">
            <a:spLocks noGrp="1"/>
          </p:cNvSpPr>
          <p:nvPr>
            <p:ph type="title"/>
          </p:nvPr>
        </p:nvSpPr>
        <p:spPr>
          <a:xfrm>
            <a:off x="3487003" y="1428750"/>
            <a:ext cx="8359253" cy="4238625"/>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Break Quote 5">
  <p:cSld name="Section Break Quote 5">
    <p:spTree>
      <p:nvGrpSpPr>
        <p:cNvPr id="1" name="Shape 794"/>
        <p:cNvGrpSpPr/>
        <p:nvPr/>
      </p:nvGrpSpPr>
      <p:grpSpPr>
        <a:xfrm>
          <a:off x="0" y="0"/>
          <a:ext cx="0" cy="0"/>
          <a:chOff x="0" y="0"/>
          <a:chExt cx="0" cy="0"/>
        </a:xfrm>
      </p:grpSpPr>
      <p:sp>
        <p:nvSpPr>
          <p:cNvPr id="795" name="Google Shape;795;p95"/>
          <p:cNvSpPr/>
          <p:nvPr/>
        </p:nvSpPr>
        <p:spPr>
          <a:xfrm rot="-8100000">
            <a:off x="430931" y="2580389"/>
            <a:ext cx="2080724" cy="2080724"/>
          </a:xfrm>
          <a:prstGeom prst="corner">
            <a:avLst>
              <a:gd name="adj1" fmla="val 20121"/>
              <a:gd name="adj2" fmla="val 20273"/>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796" name="Google Shape;796;p95"/>
          <p:cNvSpPr txBox="1">
            <a:spLocks noGrp="1"/>
          </p:cNvSpPr>
          <p:nvPr>
            <p:ph type="sldNum" idx="12"/>
          </p:nvPr>
        </p:nvSpPr>
        <p:spPr>
          <a:xfrm>
            <a:off x="9526815" y="6349494"/>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7" name="Google Shape;797;p95"/>
          <p:cNvSpPr txBox="1">
            <a:spLocks noGrp="1"/>
          </p:cNvSpPr>
          <p:nvPr>
            <p:ph type="title"/>
          </p:nvPr>
        </p:nvSpPr>
        <p:spPr>
          <a:xfrm>
            <a:off x="3487003" y="1428750"/>
            <a:ext cx="8359253" cy="4238625"/>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losing 1">
  <p:cSld name="Closing 1">
    <p:spTree>
      <p:nvGrpSpPr>
        <p:cNvPr id="1" name="Shape 798"/>
        <p:cNvGrpSpPr/>
        <p:nvPr/>
      </p:nvGrpSpPr>
      <p:grpSpPr>
        <a:xfrm>
          <a:off x="0" y="0"/>
          <a:ext cx="0" cy="0"/>
          <a:chOff x="0" y="0"/>
          <a:chExt cx="0" cy="0"/>
        </a:xfrm>
      </p:grpSpPr>
      <p:sp>
        <p:nvSpPr>
          <p:cNvPr id="799" name="Google Shape;799;p97"/>
          <p:cNvSpPr/>
          <p:nvPr/>
        </p:nvSpPr>
        <p:spPr>
          <a:xfrm>
            <a:off x="0" y="6218903"/>
            <a:ext cx="12192000" cy="6390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00" name="Google Shape;800;p97"/>
          <p:cNvSpPr txBox="1"/>
          <p:nvPr/>
        </p:nvSpPr>
        <p:spPr>
          <a:xfrm>
            <a:off x="1181653" y="342348"/>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801" name="Google Shape;801;p97"/>
          <p:cNvSpPr txBox="1"/>
          <p:nvPr/>
        </p:nvSpPr>
        <p:spPr>
          <a:xfrm>
            <a:off x="3637936" y="196645"/>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pic>
        <p:nvPicPr>
          <p:cNvPr id="802" name="Google Shape;802;p97"/>
          <p:cNvPicPr preferRelativeResize="0"/>
          <p:nvPr/>
        </p:nvPicPr>
        <p:blipFill rotWithShape="1">
          <a:blip r:embed="rId2">
            <a:alphaModFix/>
          </a:blip>
          <a:srcRect b="30229"/>
          <a:stretch/>
        </p:blipFill>
        <p:spPr>
          <a:xfrm>
            <a:off x="1" y="984739"/>
            <a:ext cx="12191999" cy="3892062"/>
          </a:xfrm>
          <a:prstGeom prst="rect">
            <a:avLst/>
          </a:prstGeom>
          <a:solidFill>
            <a:schemeClr val="lt2"/>
          </a:solidFill>
          <a:ln>
            <a:noFill/>
          </a:ln>
        </p:spPr>
      </p:pic>
      <p:sp>
        <p:nvSpPr>
          <p:cNvPr id="803" name="Google Shape;803;p97"/>
          <p:cNvSpPr txBox="1">
            <a:spLocks noGrp="1"/>
          </p:cNvSpPr>
          <p:nvPr>
            <p:ph type="body" idx="1"/>
          </p:nvPr>
        </p:nvSpPr>
        <p:spPr>
          <a:xfrm>
            <a:off x="6846542" y="1223878"/>
            <a:ext cx="4745790" cy="402507"/>
          </a:xfrm>
          <a:prstGeom prst="rect">
            <a:avLst/>
          </a:prstGeom>
          <a:noFill/>
          <a:ln>
            <a:noFill/>
          </a:ln>
        </p:spPr>
        <p:txBody>
          <a:bodyPr spcFirstLastPara="1" wrap="square" lIns="0" tIns="45700" rIns="0" bIns="45700" anchor="b" anchorCtr="0">
            <a:normAutofit/>
          </a:bodyPr>
          <a:lstStyle>
            <a:lvl1pPr marL="457200" lvl="0" indent="-228600" algn="l">
              <a:lnSpc>
                <a:spcPct val="100000"/>
              </a:lnSpc>
              <a:spcBef>
                <a:spcPts val="500"/>
              </a:spcBef>
              <a:spcAft>
                <a:spcPts val="0"/>
              </a:spcAft>
              <a:buClr>
                <a:schemeClr val="dk1"/>
              </a:buClr>
              <a:buSzPts val="2167"/>
              <a:buNone/>
              <a:defRPr sz="2167"/>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4" name="Google Shape;804;p97"/>
          <p:cNvSpPr txBox="1">
            <a:spLocks noGrp="1"/>
          </p:cNvSpPr>
          <p:nvPr>
            <p:ph type="body" idx="2"/>
          </p:nvPr>
        </p:nvSpPr>
        <p:spPr>
          <a:xfrm>
            <a:off x="6846542" y="1571954"/>
            <a:ext cx="4745790" cy="40700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500"/>
              </a:spcBef>
              <a:spcAft>
                <a:spcPts val="0"/>
              </a:spcAft>
              <a:buClr>
                <a:schemeClr val="dk1"/>
              </a:buClr>
              <a:buSzPts val="2167"/>
              <a:buNone/>
              <a:defRPr sz="2167" b="1" i="0">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5" name="Google Shape;805;p97"/>
          <p:cNvSpPr txBox="1">
            <a:spLocks noGrp="1"/>
          </p:cNvSpPr>
          <p:nvPr>
            <p:ph type="body" idx="3"/>
          </p:nvPr>
        </p:nvSpPr>
        <p:spPr>
          <a:xfrm>
            <a:off x="6846542" y="2107947"/>
            <a:ext cx="4745790" cy="866707"/>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0"/>
              </a:spcBef>
              <a:spcAft>
                <a:spcPts val="0"/>
              </a:spcAft>
              <a:buClr>
                <a:schemeClr val="dk1"/>
              </a:buClr>
              <a:buSzPts val="1500"/>
              <a:buNone/>
              <a:defRPr sz="15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6" name="Google Shape;806;p97"/>
          <p:cNvSpPr txBox="1">
            <a:spLocks noGrp="1"/>
          </p:cNvSpPr>
          <p:nvPr>
            <p:ph type="body" idx="4"/>
          </p:nvPr>
        </p:nvSpPr>
        <p:spPr>
          <a:xfrm>
            <a:off x="860924" y="5146089"/>
            <a:ext cx="10470151" cy="97606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2"/>
              </a:buClr>
              <a:buSzPts val="1000"/>
              <a:buFont typeface="DM Sans"/>
              <a:buNone/>
              <a:defRPr sz="1000" b="0" i="0">
                <a:solidFill>
                  <a:schemeClr val="dk2"/>
                </a:solidFill>
                <a:latin typeface="DM Sans"/>
                <a:ea typeface="DM Sans"/>
                <a:cs typeface="DM Sans"/>
                <a:sym typeface="DM Sans"/>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Bullets + Photo Grid ">
  <p:cSld name="Title Bullets + Photo Grid ">
    <p:spTree>
      <p:nvGrpSpPr>
        <p:cNvPr id="1" name="Shape 807"/>
        <p:cNvGrpSpPr/>
        <p:nvPr/>
      </p:nvGrpSpPr>
      <p:grpSpPr>
        <a:xfrm>
          <a:off x="0" y="0"/>
          <a:ext cx="0" cy="0"/>
          <a:chOff x="0" y="0"/>
          <a:chExt cx="0" cy="0"/>
        </a:xfrm>
      </p:grpSpPr>
      <p:sp>
        <p:nvSpPr>
          <p:cNvPr id="808" name="Google Shape;808;p99"/>
          <p:cNvSpPr>
            <a:spLocks noGrp="1"/>
          </p:cNvSpPr>
          <p:nvPr>
            <p:ph type="pic" idx="2"/>
          </p:nvPr>
        </p:nvSpPr>
        <p:spPr>
          <a:xfrm>
            <a:off x="9144000" y="4338000"/>
            <a:ext cx="3048000" cy="2520000"/>
          </a:xfrm>
          <a:prstGeom prst="rect">
            <a:avLst/>
          </a:prstGeom>
          <a:noFill/>
          <a:ln>
            <a:noFill/>
          </a:ln>
        </p:spPr>
      </p:sp>
      <p:sp>
        <p:nvSpPr>
          <p:cNvPr id="809" name="Google Shape;809;p99"/>
          <p:cNvSpPr>
            <a:spLocks noGrp="1"/>
          </p:cNvSpPr>
          <p:nvPr>
            <p:ph type="pic" idx="3"/>
          </p:nvPr>
        </p:nvSpPr>
        <p:spPr>
          <a:xfrm>
            <a:off x="6096000" y="4338000"/>
            <a:ext cx="2996436" cy="2520000"/>
          </a:xfrm>
          <a:prstGeom prst="rect">
            <a:avLst/>
          </a:prstGeom>
          <a:noFill/>
          <a:ln>
            <a:noFill/>
          </a:ln>
        </p:spPr>
      </p:sp>
      <p:sp>
        <p:nvSpPr>
          <p:cNvPr id="810" name="Google Shape;810;p99"/>
          <p:cNvSpPr txBox="1">
            <a:spLocks noGrp="1"/>
          </p:cNvSpPr>
          <p:nvPr>
            <p:ph type="title"/>
          </p:nvPr>
        </p:nvSpPr>
        <p:spPr>
          <a:xfrm>
            <a:off x="444500" y="95250"/>
            <a:ext cx="5441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Arial"/>
              <a:buNone/>
              <a:defRPr sz="2500"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1" name="Google Shape;811;p99"/>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12" name="Google Shape;812;p99"/>
          <p:cNvSpPr txBox="1">
            <a:spLocks noGrp="1"/>
          </p:cNvSpPr>
          <p:nvPr>
            <p:ph type="body" idx="1"/>
          </p:nvPr>
        </p:nvSpPr>
        <p:spPr>
          <a:xfrm>
            <a:off x="603250" y="1397000"/>
            <a:ext cx="4309682" cy="3538037"/>
          </a:xfrm>
          <a:prstGeom prst="rect">
            <a:avLst/>
          </a:prstGeom>
          <a:noFill/>
          <a:ln>
            <a:noFill/>
          </a:ln>
        </p:spPr>
        <p:txBody>
          <a:bodyPr spcFirstLastPara="1" wrap="square" lIns="0" tIns="45700" rIns="0" bIns="45700" anchor="t" anchorCtr="0">
            <a:noAutofit/>
          </a:bodyPr>
          <a:lstStyle>
            <a:lvl1pPr marL="457200" lvl="0" indent="-381000" algn="l">
              <a:lnSpc>
                <a:spcPct val="110000"/>
              </a:lnSpc>
              <a:spcBef>
                <a:spcPts val="500"/>
              </a:spcBef>
              <a:spcAft>
                <a:spcPts val="0"/>
              </a:spcAft>
              <a:buClr>
                <a:schemeClr val="dk1"/>
              </a:buClr>
              <a:buSzPts val="2400"/>
              <a:buChar char="•"/>
              <a:defRPr/>
            </a:lvl1pPr>
            <a:lvl2pPr marL="914400" lvl="1" indent="-355600" algn="l">
              <a:lnSpc>
                <a:spcPct val="110000"/>
              </a:lnSpc>
              <a:spcBef>
                <a:spcPts val="333"/>
              </a:spcBef>
              <a:spcAft>
                <a:spcPts val="0"/>
              </a:spcAft>
              <a:buClr>
                <a:schemeClr val="dk1"/>
              </a:buClr>
              <a:buSzPts val="20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30200" algn="l">
              <a:lnSpc>
                <a:spcPct val="110000"/>
              </a:lnSpc>
              <a:spcBef>
                <a:spcPts val="250"/>
              </a:spcBef>
              <a:spcAft>
                <a:spcPts val="0"/>
              </a:spcAft>
              <a:buClr>
                <a:schemeClr val="dk1"/>
              </a:buClr>
              <a:buSzPts val="1600"/>
              <a:buChar char="-"/>
              <a:defRPr/>
            </a:lvl4pPr>
            <a:lvl5pPr marL="2286000" lvl="4" indent="-317500" algn="l">
              <a:lnSpc>
                <a:spcPct val="110000"/>
              </a:lnSpc>
              <a:spcBef>
                <a:spcPts val="25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3" name="Google Shape;813;p99"/>
          <p:cNvSpPr>
            <a:spLocks noGrp="1"/>
          </p:cNvSpPr>
          <p:nvPr>
            <p:ph type="pic" idx="4"/>
          </p:nvPr>
        </p:nvSpPr>
        <p:spPr>
          <a:xfrm>
            <a:off x="6096000" y="1"/>
            <a:ext cx="6096000" cy="1764632"/>
          </a:xfrm>
          <a:prstGeom prst="rect">
            <a:avLst/>
          </a:prstGeom>
          <a:noFill/>
          <a:ln>
            <a:noFill/>
          </a:ln>
        </p:spPr>
      </p:sp>
      <p:sp>
        <p:nvSpPr>
          <p:cNvPr id="814" name="Google Shape;814;p99"/>
          <p:cNvSpPr>
            <a:spLocks noGrp="1"/>
          </p:cNvSpPr>
          <p:nvPr>
            <p:ph type="pic" idx="5"/>
          </p:nvPr>
        </p:nvSpPr>
        <p:spPr>
          <a:xfrm>
            <a:off x="9144000" y="1830703"/>
            <a:ext cx="3048000" cy="2465298"/>
          </a:xfrm>
          <a:prstGeom prst="rect">
            <a:avLst/>
          </a:prstGeom>
          <a:noFill/>
          <a:ln>
            <a:noFill/>
          </a:ln>
        </p:spPr>
      </p:sp>
      <p:sp>
        <p:nvSpPr>
          <p:cNvPr id="815" name="Google Shape;815;p99"/>
          <p:cNvSpPr>
            <a:spLocks noGrp="1"/>
          </p:cNvSpPr>
          <p:nvPr>
            <p:ph type="pic" idx="6"/>
          </p:nvPr>
        </p:nvSpPr>
        <p:spPr>
          <a:xfrm>
            <a:off x="6096000" y="1830703"/>
            <a:ext cx="2996436" cy="2465298"/>
          </a:xfrm>
          <a:prstGeom prst="rect">
            <a:avLst/>
          </a:prstGeom>
          <a:noFill/>
          <a:ln>
            <a:noFill/>
          </a:ln>
        </p:spPr>
      </p:sp>
      <p:cxnSp>
        <p:nvCxnSpPr>
          <p:cNvPr id="816" name="Google Shape;816;p99"/>
          <p:cNvCxnSpPr/>
          <p:nvPr/>
        </p:nvCxnSpPr>
        <p:spPr>
          <a:xfrm>
            <a:off x="445975" y="857250"/>
            <a:ext cx="5427775"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7"/>
        <p:cNvGrpSpPr/>
        <p:nvPr/>
      </p:nvGrpSpPr>
      <p:grpSpPr>
        <a:xfrm>
          <a:off x="0" y="0"/>
          <a:ext cx="0" cy="0"/>
          <a:chOff x="0" y="0"/>
          <a:chExt cx="0" cy="0"/>
        </a:xfrm>
      </p:grpSpPr>
      <p:sp>
        <p:nvSpPr>
          <p:cNvPr id="818" name="Google Shape;818;p100"/>
          <p:cNvSpPr txBox="1">
            <a:spLocks noGrp="1"/>
          </p:cNvSpPr>
          <p:nvPr>
            <p:ph type="title"/>
          </p:nvPr>
        </p:nvSpPr>
        <p:spPr>
          <a:xfrm>
            <a:off x="839788" y="365125"/>
            <a:ext cx="10515600" cy="1325563"/>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9" name="Google Shape;819;p100"/>
          <p:cNvSpPr txBox="1">
            <a:spLocks noGrp="1"/>
          </p:cNvSpPr>
          <p:nvPr>
            <p:ph type="body" idx="1"/>
          </p:nvPr>
        </p:nvSpPr>
        <p:spPr>
          <a:xfrm>
            <a:off x="839788" y="1681163"/>
            <a:ext cx="5157787" cy="823912"/>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2400"/>
              <a:buNone/>
              <a:defRPr sz="2400" b="1"/>
            </a:lvl1pPr>
            <a:lvl2pPr marL="914400" lvl="1" indent="-228600" algn="l">
              <a:lnSpc>
                <a:spcPct val="110000"/>
              </a:lnSpc>
              <a:spcBef>
                <a:spcPts val="333"/>
              </a:spcBef>
              <a:spcAft>
                <a:spcPts val="0"/>
              </a:spcAft>
              <a:buClr>
                <a:schemeClr val="dk1"/>
              </a:buClr>
              <a:buSzPts val="2000"/>
              <a:buNone/>
              <a:defRPr sz="2000" b="1"/>
            </a:lvl2pPr>
            <a:lvl3pPr marL="1371600" lvl="2" indent="-228600" algn="l">
              <a:lnSpc>
                <a:spcPct val="110000"/>
              </a:lnSpc>
              <a:spcBef>
                <a:spcPts val="333"/>
              </a:spcBef>
              <a:spcAft>
                <a:spcPts val="0"/>
              </a:spcAft>
              <a:buClr>
                <a:schemeClr val="dk1"/>
              </a:buClr>
              <a:buSzPts val="1800"/>
              <a:buNone/>
              <a:defRPr sz="1800" b="1"/>
            </a:lvl3pPr>
            <a:lvl4pPr marL="1828800" lvl="3" indent="-228600" algn="l">
              <a:lnSpc>
                <a:spcPct val="110000"/>
              </a:lnSpc>
              <a:spcBef>
                <a:spcPts val="250"/>
              </a:spcBef>
              <a:spcAft>
                <a:spcPts val="0"/>
              </a:spcAft>
              <a:buClr>
                <a:schemeClr val="dk1"/>
              </a:buClr>
              <a:buSzPts val="1600"/>
              <a:buNone/>
              <a:defRPr sz="1600" b="1"/>
            </a:lvl4pPr>
            <a:lvl5pPr marL="2286000" lvl="4" indent="-228600" algn="l">
              <a:lnSpc>
                <a:spcPct val="110000"/>
              </a:lnSpc>
              <a:spcBef>
                <a:spcPts val="25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0" name="Google Shape;820;p100"/>
          <p:cNvSpPr txBox="1">
            <a:spLocks noGrp="1"/>
          </p:cNvSpPr>
          <p:nvPr>
            <p:ph type="body" idx="2"/>
          </p:nvPr>
        </p:nvSpPr>
        <p:spPr>
          <a:xfrm>
            <a:off x="839788" y="2505075"/>
            <a:ext cx="5157787" cy="3684588"/>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1" name="Google Shape;821;p100"/>
          <p:cNvSpPr txBox="1">
            <a:spLocks noGrp="1"/>
          </p:cNvSpPr>
          <p:nvPr>
            <p:ph type="body" idx="3"/>
          </p:nvPr>
        </p:nvSpPr>
        <p:spPr>
          <a:xfrm>
            <a:off x="6172200" y="1681163"/>
            <a:ext cx="5183188" cy="823912"/>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2400"/>
              <a:buNone/>
              <a:defRPr sz="2400" b="1"/>
            </a:lvl1pPr>
            <a:lvl2pPr marL="914400" lvl="1" indent="-228600" algn="l">
              <a:lnSpc>
                <a:spcPct val="110000"/>
              </a:lnSpc>
              <a:spcBef>
                <a:spcPts val="333"/>
              </a:spcBef>
              <a:spcAft>
                <a:spcPts val="0"/>
              </a:spcAft>
              <a:buClr>
                <a:schemeClr val="dk1"/>
              </a:buClr>
              <a:buSzPts val="2000"/>
              <a:buNone/>
              <a:defRPr sz="2000" b="1"/>
            </a:lvl2pPr>
            <a:lvl3pPr marL="1371600" lvl="2" indent="-228600" algn="l">
              <a:lnSpc>
                <a:spcPct val="110000"/>
              </a:lnSpc>
              <a:spcBef>
                <a:spcPts val="333"/>
              </a:spcBef>
              <a:spcAft>
                <a:spcPts val="0"/>
              </a:spcAft>
              <a:buClr>
                <a:schemeClr val="dk1"/>
              </a:buClr>
              <a:buSzPts val="1800"/>
              <a:buNone/>
              <a:defRPr sz="1800" b="1"/>
            </a:lvl3pPr>
            <a:lvl4pPr marL="1828800" lvl="3" indent="-228600" algn="l">
              <a:lnSpc>
                <a:spcPct val="110000"/>
              </a:lnSpc>
              <a:spcBef>
                <a:spcPts val="250"/>
              </a:spcBef>
              <a:spcAft>
                <a:spcPts val="0"/>
              </a:spcAft>
              <a:buClr>
                <a:schemeClr val="dk1"/>
              </a:buClr>
              <a:buSzPts val="1600"/>
              <a:buNone/>
              <a:defRPr sz="1600" b="1"/>
            </a:lvl4pPr>
            <a:lvl5pPr marL="2286000" lvl="4" indent="-228600" algn="l">
              <a:lnSpc>
                <a:spcPct val="110000"/>
              </a:lnSpc>
              <a:spcBef>
                <a:spcPts val="25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2" name="Google Shape;822;p100"/>
          <p:cNvSpPr txBox="1">
            <a:spLocks noGrp="1"/>
          </p:cNvSpPr>
          <p:nvPr>
            <p:ph type="body" idx="4"/>
          </p:nvPr>
        </p:nvSpPr>
        <p:spPr>
          <a:xfrm>
            <a:off x="6172200" y="2505075"/>
            <a:ext cx="5183188" cy="3684588"/>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3" name="Google Shape;823;p10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24" name="Google Shape;824;p10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25" name="Google Shape;825;p100"/>
          <p:cNvSpPr txBox="1">
            <a:spLocks noGrp="1"/>
          </p:cNvSpPr>
          <p:nvPr>
            <p:ph type="sldNum" idx="12"/>
          </p:nvPr>
        </p:nvSpPr>
        <p:spPr>
          <a:xfrm>
            <a:off x="9526476" y="6349494"/>
            <a:ext cx="16812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wo Columns w/arrow 2">
  <p:cSld name="3_Two Columns w/arrow 2">
    <p:spTree>
      <p:nvGrpSpPr>
        <p:cNvPr id="1" name="Shape 123"/>
        <p:cNvGrpSpPr/>
        <p:nvPr/>
      </p:nvGrpSpPr>
      <p:grpSpPr>
        <a:xfrm>
          <a:off x="0" y="0"/>
          <a:ext cx="0" cy="0"/>
          <a:chOff x="0" y="0"/>
          <a:chExt cx="0" cy="0"/>
        </a:xfrm>
      </p:grpSpPr>
      <p:sp>
        <p:nvSpPr>
          <p:cNvPr id="124" name="Google Shape;124;p41"/>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5" name="Google Shape;125;p41"/>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6" name="Google Shape;126;p41"/>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127" name="Google Shape;127;p41"/>
          <p:cNvGrpSpPr/>
          <p:nvPr/>
        </p:nvGrpSpPr>
        <p:grpSpPr>
          <a:xfrm>
            <a:off x="481582" y="896740"/>
            <a:ext cx="430723" cy="760860"/>
            <a:chOff x="5962307" y="432768"/>
            <a:chExt cx="1057621" cy="1754327"/>
          </a:xfrm>
        </p:grpSpPr>
        <p:sp>
          <p:nvSpPr>
            <p:cNvPr id="128" name="Google Shape;128;p41"/>
            <p:cNvSpPr/>
            <p:nvPr/>
          </p:nvSpPr>
          <p:spPr>
            <a:xfrm rot="8100000">
              <a:off x="5871258" y="1536756"/>
              <a:ext cx="1230581" cy="25219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129" name="Google Shape;129;p41"/>
            <p:cNvSpPr/>
            <p:nvPr/>
          </p:nvSpPr>
          <p:spPr>
            <a:xfrm rot="-8100000">
              <a:off x="5880397" y="830911"/>
              <a:ext cx="1230581" cy="25219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130" name="Google Shape;130;p41"/>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lumns w/arrow 2">
  <p:cSld name="Two Columns w/arrow 2">
    <p:spTree>
      <p:nvGrpSpPr>
        <p:cNvPr id="1" name="Shape 832"/>
        <p:cNvGrpSpPr/>
        <p:nvPr/>
      </p:nvGrpSpPr>
      <p:grpSpPr>
        <a:xfrm>
          <a:off x="0" y="0"/>
          <a:ext cx="0" cy="0"/>
          <a:chOff x="0" y="0"/>
          <a:chExt cx="0" cy="0"/>
        </a:xfrm>
      </p:grpSpPr>
      <p:sp>
        <p:nvSpPr>
          <p:cNvPr id="833" name="Google Shape;833;gf31fb77f8f_0_1371"/>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34" name="Google Shape;834;gf31fb77f8f_0_1371"/>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35" name="Google Shape;835;gf31fb77f8f_0_1371"/>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836" name="Google Shape;836;gf31fb77f8f_0_1371"/>
          <p:cNvGrpSpPr/>
          <p:nvPr/>
        </p:nvGrpSpPr>
        <p:grpSpPr>
          <a:xfrm>
            <a:off x="481835" y="896730"/>
            <a:ext cx="430723" cy="760924"/>
            <a:chOff x="5962290" y="432750"/>
            <a:chExt cx="1057508" cy="1754493"/>
          </a:xfrm>
        </p:grpSpPr>
        <p:sp>
          <p:nvSpPr>
            <p:cNvPr id="837" name="Google Shape;837;gf31fb77f8f_0_1371"/>
            <p:cNvSpPr/>
            <p:nvPr/>
          </p:nvSpPr>
          <p:spPr>
            <a:xfrm rot="8100000">
              <a:off x="5871145" y="1536987"/>
              <a:ext cx="1230790" cy="252013"/>
            </a:xfrm>
            <a:prstGeom prst="rect">
              <a:avLst/>
            </a:prstGeom>
            <a:solidFill>
              <a:srgbClr val="074A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38" name="Google Shape;838;gf31fb77f8f_0_1371"/>
            <p:cNvSpPr/>
            <p:nvPr/>
          </p:nvSpPr>
          <p:spPr>
            <a:xfrm rot="-8100000">
              <a:off x="5880153" y="830994"/>
              <a:ext cx="1230790" cy="252013"/>
            </a:xfrm>
            <a:prstGeom prst="rect">
              <a:avLst/>
            </a:prstGeom>
            <a:solidFill>
              <a:srgbClr val="074A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839" name="Google Shape;839;gf31fb77f8f_0_1371"/>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rrow 2">
  <p:cSld name="Section Title Arrow 2">
    <p:spTree>
      <p:nvGrpSpPr>
        <p:cNvPr id="1" name="Shape 840"/>
        <p:cNvGrpSpPr/>
        <p:nvPr/>
      </p:nvGrpSpPr>
      <p:grpSpPr>
        <a:xfrm>
          <a:off x="0" y="0"/>
          <a:ext cx="0" cy="0"/>
          <a:chOff x="0" y="0"/>
          <a:chExt cx="0" cy="0"/>
        </a:xfrm>
      </p:grpSpPr>
      <p:sp>
        <p:nvSpPr>
          <p:cNvPr id="841" name="Google Shape;841;gf31fb77f8f_0_1338"/>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2" name="Google Shape;842;gf31fb77f8f_0_1338"/>
          <p:cNvSpPr txBox="1">
            <a:spLocks noGrp="1"/>
          </p:cNvSpPr>
          <p:nvPr>
            <p:ph type="title"/>
          </p:nvPr>
        </p:nvSpPr>
        <p:spPr>
          <a:xfrm>
            <a:off x="5019675" y="3429000"/>
            <a:ext cx="6213900" cy="9444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034279"/>
              </a:buClr>
              <a:buSzPts val="2800"/>
              <a:buFont typeface="DM Sans Medium"/>
              <a:buNone/>
              <a:defRPr sz="2800" b="0" i="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43" name="Google Shape;843;gf31fb77f8f_0_1338"/>
          <p:cNvGrpSpPr/>
          <p:nvPr/>
        </p:nvGrpSpPr>
        <p:grpSpPr>
          <a:xfrm>
            <a:off x="0" y="4469665"/>
            <a:ext cx="12191513" cy="2390424"/>
            <a:chOff x="-2" y="5363812"/>
            <a:chExt cx="14630401" cy="2868624"/>
          </a:xfrm>
        </p:grpSpPr>
        <p:sp>
          <p:nvSpPr>
            <p:cNvPr id="844" name="Google Shape;844;gf31fb77f8f_0_1338"/>
            <p:cNvSpPr/>
            <p:nvPr/>
          </p:nvSpPr>
          <p:spPr>
            <a:xfrm>
              <a:off x="-1" y="8191036"/>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5" name="Google Shape;845;gf31fb77f8f_0_1338"/>
            <p:cNvSpPr/>
            <p:nvPr/>
          </p:nvSpPr>
          <p:spPr>
            <a:xfrm>
              <a:off x="-1" y="8046649"/>
              <a:ext cx="14630400" cy="288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6" name="Google Shape;846;gf31fb77f8f_0_1338"/>
            <p:cNvSpPr/>
            <p:nvPr/>
          </p:nvSpPr>
          <p:spPr>
            <a:xfrm rot="10800000">
              <a:off x="-2" y="7124884"/>
              <a:ext cx="14630400" cy="1077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7" name="Google Shape;847;gf31fb77f8f_0_1338"/>
            <p:cNvSpPr/>
            <p:nvPr/>
          </p:nvSpPr>
          <p:spPr>
            <a:xfrm rot="10800000">
              <a:off x="-2" y="7276943"/>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8" name="Google Shape;848;gf31fb77f8f_0_1338"/>
            <p:cNvSpPr/>
            <p:nvPr/>
          </p:nvSpPr>
          <p:spPr>
            <a:xfrm rot="10800000">
              <a:off x="-2" y="7428524"/>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9" name="Google Shape;849;gf31fb77f8f_0_1338"/>
            <p:cNvSpPr/>
            <p:nvPr/>
          </p:nvSpPr>
          <p:spPr>
            <a:xfrm rot="10800000">
              <a:off x="-2" y="7579703"/>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0" name="Google Shape;850;gf31fb77f8f_0_1338"/>
            <p:cNvSpPr/>
            <p:nvPr/>
          </p:nvSpPr>
          <p:spPr>
            <a:xfrm rot="10800000">
              <a:off x="-2" y="7733985"/>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1" name="Google Shape;851;gf31fb77f8f_0_1338"/>
            <p:cNvSpPr/>
            <p:nvPr/>
          </p:nvSpPr>
          <p:spPr>
            <a:xfrm rot="10800000">
              <a:off x="-2" y="7889571"/>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2" name="Google Shape;852;gf31fb77f8f_0_1338"/>
            <p:cNvSpPr/>
            <p:nvPr/>
          </p:nvSpPr>
          <p:spPr>
            <a:xfrm>
              <a:off x="-1" y="6988611"/>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3" name="Google Shape;853;gf31fb77f8f_0_1338"/>
            <p:cNvSpPr/>
            <p:nvPr/>
          </p:nvSpPr>
          <p:spPr>
            <a:xfrm>
              <a:off x="-1" y="6848429"/>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4" name="Google Shape;854;gf31fb77f8f_0_1338"/>
            <p:cNvSpPr/>
            <p:nvPr/>
          </p:nvSpPr>
          <p:spPr>
            <a:xfrm>
              <a:off x="-1" y="6711051"/>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5" name="Google Shape;855;gf31fb77f8f_0_1338"/>
            <p:cNvSpPr/>
            <p:nvPr/>
          </p:nvSpPr>
          <p:spPr>
            <a:xfrm>
              <a:off x="-1" y="6570869"/>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6" name="Google Shape;856;gf31fb77f8f_0_1338"/>
            <p:cNvSpPr/>
            <p:nvPr/>
          </p:nvSpPr>
          <p:spPr>
            <a:xfrm>
              <a:off x="-1" y="6427883"/>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7" name="Google Shape;857;gf31fb77f8f_0_1338"/>
            <p:cNvSpPr/>
            <p:nvPr/>
          </p:nvSpPr>
          <p:spPr>
            <a:xfrm>
              <a:off x="-1" y="6283496"/>
              <a:ext cx="14630400" cy="288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8" name="Google Shape;858;gf31fb77f8f_0_1338"/>
            <p:cNvSpPr/>
            <p:nvPr/>
          </p:nvSpPr>
          <p:spPr>
            <a:xfrm rot="10800000">
              <a:off x="-2" y="5363812"/>
              <a:ext cx="14630400" cy="1077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9" name="Google Shape;859;gf31fb77f8f_0_1338"/>
            <p:cNvSpPr/>
            <p:nvPr/>
          </p:nvSpPr>
          <p:spPr>
            <a:xfrm rot="10800000">
              <a:off x="-2" y="5515871"/>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60" name="Google Shape;860;gf31fb77f8f_0_1338"/>
            <p:cNvSpPr/>
            <p:nvPr/>
          </p:nvSpPr>
          <p:spPr>
            <a:xfrm rot="10800000">
              <a:off x="-2" y="5667452"/>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61" name="Google Shape;861;gf31fb77f8f_0_1338"/>
            <p:cNvSpPr/>
            <p:nvPr/>
          </p:nvSpPr>
          <p:spPr>
            <a:xfrm rot="10800000">
              <a:off x="-2" y="5818631"/>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62" name="Google Shape;862;gf31fb77f8f_0_1338"/>
            <p:cNvSpPr/>
            <p:nvPr/>
          </p:nvSpPr>
          <p:spPr>
            <a:xfrm rot="10800000">
              <a:off x="-2" y="5972913"/>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63" name="Google Shape;863;gf31fb77f8f_0_1338"/>
            <p:cNvSpPr/>
            <p:nvPr/>
          </p:nvSpPr>
          <p:spPr>
            <a:xfrm rot="10800000">
              <a:off x="-2" y="6128498"/>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864" name="Google Shape;864;gf31fb77f8f_0_1338"/>
          <p:cNvSpPr/>
          <p:nvPr/>
        </p:nvSpPr>
        <p:spPr>
          <a:xfrm rot="-8100000">
            <a:off x="334056" y="1733008"/>
            <a:ext cx="3590123" cy="3590123"/>
          </a:xfrm>
          <a:prstGeom prst="corner">
            <a:avLst>
              <a:gd name="adj1" fmla="val 20121"/>
              <a:gd name="adj2" fmla="val 20273"/>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Two Columns w/arrow 2">
  <p:cSld name="3_Two Columns w/arrow 2">
    <p:spTree>
      <p:nvGrpSpPr>
        <p:cNvPr id="1" name="Shape 865"/>
        <p:cNvGrpSpPr/>
        <p:nvPr/>
      </p:nvGrpSpPr>
      <p:grpSpPr>
        <a:xfrm>
          <a:off x="0" y="0"/>
          <a:ext cx="0" cy="0"/>
          <a:chOff x="0" y="0"/>
          <a:chExt cx="0" cy="0"/>
        </a:xfrm>
      </p:grpSpPr>
      <p:sp>
        <p:nvSpPr>
          <p:cNvPr id="866" name="Google Shape;866;gf31fb77f8f_0_1330"/>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67" name="Google Shape;867;gf31fb77f8f_0_1330"/>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68" name="Google Shape;868;gf31fb77f8f_0_1330"/>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869" name="Google Shape;869;gf31fb77f8f_0_1330"/>
          <p:cNvGrpSpPr/>
          <p:nvPr/>
        </p:nvGrpSpPr>
        <p:grpSpPr>
          <a:xfrm>
            <a:off x="481835" y="896730"/>
            <a:ext cx="430723" cy="760924"/>
            <a:chOff x="5962290" y="432750"/>
            <a:chExt cx="1057508" cy="1754493"/>
          </a:xfrm>
        </p:grpSpPr>
        <p:sp>
          <p:nvSpPr>
            <p:cNvPr id="870" name="Google Shape;870;gf31fb77f8f_0_1330"/>
            <p:cNvSpPr/>
            <p:nvPr/>
          </p:nvSpPr>
          <p:spPr>
            <a:xfrm rot="8100000">
              <a:off x="5871145" y="1536987"/>
              <a:ext cx="1230790" cy="25201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871" name="Google Shape;871;gf31fb77f8f_0_1330"/>
            <p:cNvSpPr/>
            <p:nvPr/>
          </p:nvSpPr>
          <p:spPr>
            <a:xfrm rot="-8100000">
              <a:off x="5880153" y="830994"/>
              <a:ext cx="1230790" cy="25201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872" name="Google Shape;872;gf31fb77f8f_0_133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Section Title Arrow 6">
  <p:cSld name="1_Section Title Arrow 6">
    <p:bg>
      <p:bgPr>
        <a:solidFill>
          <a:schemeClr val="accent2"/>
        </a:solidFill>
        <a:effectLst/>
      </p:bgPr>
    </p:bg>
    <p:spTree>
      <p:nvGrpSpPr>
        <p:cNvPr id="1" name="Shape 873"/>
        <p:cNvGrpSpPr/>
        <p:nvPr/>
      </p:nvGrpSpPr>
      <p:grpSpPr>
        <a:xfrm>
          <a:off x="0" y="0"/>
          <a:ext cx="0" cy="0"/>
          <a:chOff x="0" y="0"/>
          <a:chExt cx="0" cy="0"/>
        </a:xfrm>
      </p:grpSpPr>
      <p:sp>
        <p:nvSpPr>
          <p:cNvPr id="874" name="Google Shape;874;gf31fb77f8f_0_1239"/>
          <p:cNvSpPr/>
          <p:nvPr/>
        </p:nvSpPr>
        <p:spPr>
          <a:xfrm>
            <a:off x="123825" y="98998"/>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875" name="Google Shape;875;gf31fb77f8f_0_1239"/>
          <p:cNvGrpSpPr/>
          <p:nvPr/>
        </p:nvGrpSpPr>
        <p:grpSpPr>
          <a:xfrm>
            <a:off x="-3" y="4477885"/>
            <a:ext cx="12191788" cy="2367643"/>
            <a:chOff x="228600" y="309"/>
            <a:chExt cx="14173200" cy="5028978"/>
          </a:xfrm>
        </p:grpSpPr>
        <p:sp>
          <p:nvSpPr>
            <p:cNvPr id="876" name="Google Shape;876;gf31fb77f8f_0_1239"/>
            <p:cNvSpPr/>
            <p:nvPr/>
          </p:nvSpPr>
          <p:spPr>
            <a:xfrm>
              <a:off x="228600" y="4880187"/>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77" name="Google Shape;877;gf31fb77f8f_0_1239"/>
            <p:cNvSpPr/>
            <p:nvPr/>
          </p:nvSpPr>
          <p:spPr>
            <a:xfrm>
              <a:off x="228600" y="4689651"/>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78" name="Google Shape;878;gf31fb77f8f_0_1239"/>
            <p:cNvSpPr/>
            <p:nvPr/>
          </p:nvSpPr>
          <p:spPr>
            <a:xfrm>
              <a:off x="228600" y="4495624"/>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79" name="Google Shape;879;gf31fb77f8f_0_1239"/>
            <p:cNvSpPr/>
            <p:nvPr/>
          </p:nvSpPr>
          <p:spPr>
            <a:xfrm>
              <a:off x="228600" y="4305476"/>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80" name="Google Shape;880;gf31fb77f8f_0_1239"/>
            <p:cNvSpPr/>
            <p:nvPr/>
          </p:nvSpPr>
          <p:spPr>
            <a:xfrm>
              <a:off x="228600" y="4111449"/>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81" name="Google Shape;881;gf31fb77f8f_0_1239"/>
            <p:cNvSpPr/>
            <p:nvPr/>
          </p:nvSpPr>
          <p:spPr>
            <a:xfrm>
              <a:off x="228600" y="3913540"/>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82" name="Google Shape;882;gf31fb77f8f_0_1239"/>
            <p:cNvSpPr/>
            <p:nvPr/>
          </p:nvSpPr>
          <p:spPr>
            <a:xfrm>
              <a:off x="228600" y="3713692"/>
              <a:ext cx="14173200" cy="396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83" name="Google Shape;883;gf31fb77f8f_0_1239"/>
            <p:cNvSpPr/>
            <p:nvPr/>
          </p:nvSpPr>
          <p:spPr>
            <a:xfrm rot="10800000">
              <a:off x="228600" y="2437833"/>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84" name="Google Shape;884;gf31fb77f8f_0_1239"/>
            <p:cNvSpPr/>
            <p:nvPr/>
          </p:nvSpPr>
          <p:spPr>
            <a:xfrm rot="10800000">
              <a:off x="228600" y="2648469"/>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85" name="Google Shape;885;gf31fb77f8f_0_1239"/>
            <p:cNvSpPr/>
            <p:nvPr/>
          </p:nvSpPr>
          <p:spPr>
            <a:xfrm rot="10800000">
              <a:off x="228600" y="2858096"/>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86" name="Google Shape;886;gf31fb77f8f_0_1239"/>
            <p:cNvSpPr/>
            <p:nvPr/>
          </p:nvSpPr>
          <p:spPr>
            <a:xfrm rot="10800000">
              <a:off x="228600" y="3067444"/>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87" name="Google Shape;887;gf31fb77f8f_0_1239"/>
            <p:cNvSpPr/>
            <p:nvPr/>
          </p:nvSpPr>
          <p:spPr>
            <a:xfrm rot="10800000">
              <a:off x="228600" y="3280971"/>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88" name="Google Shape;888;gf31fb77f8f_0_1239"/>
            <p:cNvSpPr/>
            <p:nvPr/>
          </p:nvSpPr>
          <p:spPr>
            <a:xfrm rot="10800000">
              <a:off x="228600" y="3496280"/>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89" name="Google Shape;889;gf31fb77f8f_0_1239"/>
            <p:cNvSpPr/>
            <p:nvPr/>
          </p:nvSpPr>
          <p:spPr>
            <a:xfrm>
              <a:off x="228600" y="2249247"/>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0" name="Google Shape;890;gf31fb77f8f_0_1239"/>
            <p:cNvSpPr/>
            <p:nvPr/>
          </p:nvSpPr>
          <p:spPr>
            <a:xfrm>
              <a:off x="228600" y="2055219"/>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1" name="Google Shape;891;gf31fb77f8f_0_1239"/>
            <p:cNvSpPr/>
            <p:nvPr/>
          </p:nvSpPr>
          <p:spPr>
            <a:xfrm>
              <a:off x="228600" y="1865072"/>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2" name="Google Shape;892;gf31fb77f8f_0_1239"/>
            <p:cNvSpPr/>
            <p:nvPr/>
          </p:nvSpPr>
          <p:spPr>
            <a:xfrm>
              <a:off x="228600" y="1671044"/>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3" name="Google Shape;893;gf31fb77f8f_0_1239"/>
            <p:cNvSpPr/>
            <p:nvPr/>
          </p:nvSpPr>
          <p:spPr>
            <a:xfrm>
              <a:off x="228600" y="1473135"/>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4" name="Google Shape;894;gf31fb77f8f_0_1239"/>
            <p:cNvSpPr/>
            <p:nvPr/>
          </p:nvSpPr>
          <p:spPr>
            <a:xfrm>
              <a:off x="228600" y="1273287"/>
              <a:ext cx="14173200" cy="396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5" name="Google Shape;895;gf31fb77f8f_0_1239"/>
            <p:cNvSpPr/>
            <p:nvPr/>
          </p:nvSpPr>
          <p:spPr>
            <a:xfrm rot="10800000">
              <a:off x="228600" y="309"/>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6" name="Google Shape;896;gf31fb77f8f_0_1239"/>
            <p:cNvSpPr/>
            <p:nvPr/>
          </p:nvSpPr>
          <p:spPr>
            <a:xfrm rot="10800000">
              <a:off x="228600" y="210945"/>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7" name="Google Shape;897;gf31fb77f8f_0_1239"/>
            <p:cNvSpPr/>
            <p:nvPr/>
          </p:nvSpPr>
          <p:spPr>
            <a:xfrm rot="10800000">
              <a:off x="228600" y="420572"/>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8" name="Google Shape;898;gf31fb77f8f_0_1239"/>
            <p:cNvSpPr/>
            <p:nvPr/>
          </p:nvSpPr>
          <p:spPr>
            <a:xfrm rot="10800000">
              <a:off x="228600" y="629920"/>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9" name="Google Shape;899;gf31fb77f8f_0_1239"/>
            <p:cNvSpPr/>
            <p:nvPr/>
          </p:nvSpPr>
          <p:spPr>
            <a:xfrm rot="10800000">
              <a:off x="228600" y="843448"/>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0" name="Google Shape;900;gf31fb77f8f_0_1239"/>
            <p:cNvSpPr/>
            <p:nvPr/>
          </p:nvSpPr>
          <p:spPr>
            <a:xfrm rot="10800000">
              <a:off x="228600" y="1058756"/>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901" name="Google Shape;901;gf31fb77f8f_0_1239"/>
          <p:cNvSpPr/>
          <p:nvPr/>
        </p:nvSpPr>
        <p:spPr>
          <a:xfrm rot="-8100000">
            <a:off x="334056" y="1733008"/>
            <a:ext cx="3590123" cy="3590123"/>
          </a:xfrm>
          <a:prstGeom prst="corner">
            <a:avLst>
              <a:gd name="adj1" fmla="val 20121"/>
              <a:gd name="adj2" fmla="val 20273"/>
            </a:avLst>
          </a:prstGeom>
          <a:solidFill>
            <a:srgbClr val="FEE7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902" name="Google Shape;902;gf31fb77f8f_0_1239"/>
          <p:cNvSpPr txBox="1">
            <a:spLocks noGrp="1"/>
          </p:cNvSpPr>
          <p:nvPr>
            <p:ph type="title"/>
          </p:nvPr>
        </p:nvSpPr>
        <p:spPr>
          <a:xfrm>
            <a:off x="5019675" y="3429000"/>
            <a:ext cx="6213900" cy="10038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303030"/>
              </a:buClr>
              <a:buSzPts val="2800"/>
              <a:buFont typeface="DM Sans Medium"/>
              <a:buNone/>
              <a:defRPr sz="2800" b="0" i="0" strike="noStrike">
                <a:solidFill>
                  <a:srgbClr val="303030"/>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6_Client Stories 1">
  <p:cSld name="6_Client Stories 1">
    <p:spTree>
      <p:nvGrpSpPr>
        <p:cNvPr id="1" name="Shape 903"/>
        <p:cNvGrpSpPr/>
        <p:nvPr/>
      </p:nvGrpSpPr>
      <p:grpSpPr>
        <a:xfrm>
          <a:off x="0" y="0"/>
          <a:ext cx="0" cy="0"/>
          <a:chOff x="0" y="0"/>
          <a:chExt cx="0" cy="0"/>
        </a:xfrm>
      </p:grpSpPr>
      <p:sp>
        <p:nvSpPr>
          <p:cNvPr id="904" name="Google Shape;904;gf31fb77f8f_0_1316"/>
          <p:cNvSpPr/>
          <p:nvPr/>
        </p:nvSpPr>
        <p:spPr>
          <a:xfrm>
            <a:off x="6096000" y="0"/>
            <a:ext cx="6096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5" name="Google Shape;905;gf31fb77f8f_0_1316"/>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6" name="Google Shape;906;gf31fb77f8f_0_1316"/>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7" name="Google Shape;907;gf31fb77f8f_0_1316"/>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8" name="Google Shape;908;gf31fb77f8f_0_1316"/>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_Two Columns w/arrow 2">
  <p:cSld name="4_Two Columns w/arrow 2">
    <p:spTree>
      <p:nvGrpSpPr>
        <p:cNvPr id="1" name="Shape 909"/>
        <p:cNvGrpSpPr/>
        <p:nvPr/>
      </p:nvGrpSpPr>
      <p:grpSpPr>
        <a:xfrm>
          <a:off x="0" y="0"/>
          <a:ext cx="0" cy="0"/>
          <a:chOff x="0" y="0"/>
          <a:chExt cx="0" cy="0"/>
        </a:xfrm>
      </p:grpSpPr>
      <p:sp>
        <p:nvSpPr>
          <p:cNvPr id="910" name="Google Shape;910;gf31fb77f8f_0_172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11" name="Google Shape;911;gf31fb77f8f_0_1726"/>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12" name="Google Shape;912;gf31fb77f8f_0_1726"/>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913" name="Google Shape;913;gf31fb77f8f_0_1726"/>
          <p:cNvGrpSpPr/>
          <p:nvPr/>
        </p:nvGrpSpPr>
        <p:grpSpPr>
          <a:xfrm>
            <a:off x="481835" y="896730"/>
            <a:ext cx="430723" cy="760924"/>
            <a:chOff x="5962290" y="432750"/>
            <a:chExt cx="1057508" cy="1754493"/>
          </a:xfrm>
        </p:grpSpPr>
        <p:sp>
          <p:nvSpPr>
            <p:cNvPr id="914" name="Google Shape;914;gf31fb77f8f_0_1726"/>
            <p:cNvSpPr/>
            <p:nvPr/>
          </p:nvSpPr>
          <p:spPr>
            <a:xfrm rot="8100000">
              <a:off x="5871145" y="1536987"/>
              <a:ext cx="1230790" cy="25201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915" name="Google Shape;915;gf31fb77f8f_0_1726"/>
            <p:cNvSpPr/>
            <p:nvPr/>
          </p:nvSpPr>
          <p:spPr>
            <a:xfrm rot="-8100000">
              <a:off x="5880153" y="830994"/>
              <a:ext cx="1230790" cy="25201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916" name="Google Shape;916;gf31fb77f8f_0_172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wo Columns w/arrow 2">
  <p:cSld name="1_Two Columns w/arrow 2">
    <p:spTree>
      <p:nvGrpSpPr>
        <p:cNvPr id="1" name="Shape 917"/>
        <p:cNvGrpSpPr/>
        <p:nvPr/>
      </p:nvGrpSpPr>
      <p:grpSpPr>
        <a:xfrm>
          <a:off x="0" y="0"/>
          <a:ext cx="0" cy="0"/>
          <a:chOff x="0" y="0"/>
          <a:chExt cx="0" cy="0"/>
        </a:xfrm>
      </p:grpSpPr>
      <p:sp>
        <p:nvSpPr>
          <p:cNvPr id="918" name="Google Shape;918;gf31fb77f8f_0_1387"/>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19" name="Google Shape;919;gf31fb77f8f_0_1387"/>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20" name="Google Shape;920;gf31fb77f8f_0_1387"/>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921" name="Google Shape;921;gf31fb77f8f_0_1387"/>
          <p:cNvGrpSpPr/>
          <p:nvPr/>
        </p:nvGrpSpPr>
        <p:grpSpPr>
          <a:xfrm>
            <a:off x="481835" y="896730"/>
            <a:ext cx="430723" cy="760924"/>
            <a:chOff x="5962290" y="432750"/>
            <a:chExt cx="1057508" cy="1754493"/>
          </a:xfrm>
        </p:grpSpPr>
        <p:sp>
          <p:nvSpPr>
            <p:cNvPr id="922" name="Google Shape;922;gf31fb77f8f_0_1387"/>
            <p:cNvSpPr/>
            <p:nvPr/>
          </p:nvSpPr>
          <p:spPr>
            <a:xfrm rot="8100000">
              <a:off x="5871145" y="1536987"/>
              <a:ext cx="1230790" cy="252013"/>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923" name="Google Shape;923;gf31fb77f8f_0_1387"/>
            <p:cNvSpPr/>
            <p:nvPr/>
          </p:nvSpPr>
          <p:spPr>
            <a:xfrm rot="-8100000">
              <a:off x="5880153" y="830994"/>
              <a:ext cx="1230790" cy="252013"/>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924" name="Google Shape;924;gf31fb77f8f_0_1387"/>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tandard Title 4">
  <p:cSld name="Standard Title 4">
    <p:bg>
      <p:bgPr>
        <a:solidFill>
          <a:schemeClr val="accent2"/>
        </a:solidFill>
        <a:effectLst/>
      </p:bgPr>
    </p:bg>
    <p:spTree>
      <p:nvGrpSpPr>
        <p:cNvPr id="1" name="Shape 925"/>
        <p:cNvGrpSpPr/>
        <p:nvPr/>
      </p:nvGrpSpPr>
      <p:grpSpPr>
        <a:xfrm>
          <a:off x="0" y="0"/>
          <a:ext cx="0" cy="0"/>
          <a:chOff x="0" y="0"/>
          <a:chExt cx="0" cy="0"/>
        </a:xfrm>
      </p:grpSpPr>
      <p:grpSp>
        <p:nvGrpSpPr>
          <p:cNvPr id="926" name="Google Shape;926;gf31fb77f8f_0_1204"/>
          <p:cNvGrpSpPr/>
          <p:nvPr/>
        </p:nvGrpSpPr>
        <p:grpSpPr>
          <a:xfrm>
            <a:off x="0" y="242"/>
            <a:ext cx="12191513" cy="4198613"/>
            <a:chOff x="-2" y="290"/>
            <a:chExt cx="14630401" cy="5038537"/>
          </a:xfrm>
        </p:grpSpPr>
        <p:sp>
          <p:nvSpPr>
            <p:cNvPr id="927" name="Google Shape;927;gf31fb77f8f_0_1204"/>
            <p:cNvSpPr/>
            <p:nvPr/>
          </p:nvSpPr>
          <p:spPr>
            <a:xfrm>
              <a:off x="-1" y="4889427"/>
              <a:ext cx="14630400" cy="1494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28" name="Google Shape;928;gf31fb77f8f_0_1204"/>
            <p:cNvSpPr/>
            <p:nvPr/>
          </p:nvSpPr>
          <p:spPr>
            <a:xfrm>
              <a:off x="-1" y="4698530"/>
              <a:ext cx="14630400" cy="129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29" name="Google Shape;929;gf31fb77f8f_0_1204"/>
            <p:cNvSpPr/>
            <p:nvPr/>
          </p:nvSpPr>
          <p:spPr>
            <a:xfrm>
              <a:off x="-1" y="4504136"/>
              <a:ext cx="14630400" cy="113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0" name="Google Shape;930;gf31fb77f8f_0_1204"/>
            <p:cNvSpPr/>
            <p:nvPr/>
          </p:nvSpPr>
          <p:spPr>
            <a:xfrm>
              <a:off x="-1" y="4313627"/>
              <a:ext cx="14630400" cy="942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1" name="Google Shape;931;gf31fb77f8f_0_1204"/>
            <p:cNvSpPr/>
            <p:nvPr/>
          </p:nvSpPr>
          <p:spPr>
            <a:xfrm>
              <a:off x="-1" y="4119233"/>
              <a:ext cx="14630400" cy="74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2" name="Google Shape;932;gf31fb77f8f_0_1204"/>
            <p:cNvSpPr/>
            <p:nvPr/>
          </p:nvSpPr>
          <p:spPr>
            <a:xfrm>
              <a:off x="-1" y="3920949"/>
              <a:ext cx="14630400" cy="57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3" name="Google Shape;933;gf31fb77f8f_0_1204"/>
            <p:cNvSpPr/>
            <p:nvPr/>
          </p:nvSpPr>
          <p:spPr>
            <a:xfrm>
              <a:off x="-1" y="3720723"/>
              <a:ext cx="14630400" cy="399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4" name="Google Shape;934;gf31fb77f8f_0_1204"/>
            <p:cNvSpPr/>
            <p:nvPr/>
          </p:nvSpPr>
          <p:spPr>
            <a:xfrm rot="10800000">
              <a:off x="-2" y="2442430"/>
              <a:ext cx="14630400" cy="1494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5" name="Google Shape;935;gf31fb77f8f_0_1204"/>
            <p:cNvSpPr/>
            <p:nvPr/>
          </p:nvSpPr>
          <p:spPr>
            <a:xfrm rot="10800000">
              <a:off x="-2" y="2653427"/>
              <a:ext cx="14630400" cy="129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6" name="Google Shape;936;gf31fb77f8f_0_1204"/>
            <p:cNvSpPr/>
            <p:nvPr/>
          </p:nvSpPr>
          <p:spPr>
            <a:xfrm rot="10800000">
              <a:off x="-2" y="2863421"/>
              <a:ext cx="14630400" cy="113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7" name="Google Shape;937;gf31fb77f8f_0_1204"/>
            <p:cNvSpPr/>
            <p:nvPr/>
          </p:nvSpPr>
          <p:spPr>
            <a:xfrm rot="10800000">
              <a:off x="-2" y="3073429"/>
              <a:ext cx="14630400" cy="942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8" name="Google Shape;938;gf31fb77f8f_0_1204"/>
            <p:cNvSpPr/>
            <p:nvPr/>
          </p:nvSpPr>
          <p:spPr>
            <a:xfrm rot="10800000">
              <a:off x="-2" y="3287323"/>
              <a:ext cx="14630400" cy="74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9" name="Google Shape;939;gf31fb77f8f_0_1204"/>
            <p:cNvSpPr/>
            <p:nvPr/>
          </p:nvSpPr>
          <p:spPr>
            <a:xfrm rot="10800000">
              <a:off x="-2" y="3503007"/>
              <a:ext cx="14630400" cy="57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0" name="Google Shape;940;gf31fb77f8f_0_1204"/>
            <p:cNvSpPr/>
            <p:nvPr/>
          </p:nvSpPr>
          <p:spPr>
            <a:xfrm>
              <a:off x="-1" y="2253505"/>
              <a:ext cx="14630400" cy="129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1" name="Google Shape;941;gf31fb77f8f_0_1204"/>
            <p:cNvSpPr/>
            <p:nvPr/>
          </p:nvSpPr>
          <p:spPr>
            <a:xfrm>
              <a:off x="-1" y="2059109"/>
              <a:ext cx="14630400" cy="113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2" name="Google Shape;942;gf31fb77f8f_0_1204"/>
            <p:cNvSpPr/>
            <p:nvPr/>
          </p:nvSpPr>
          <p:spPr>
            <a:xfrm>
              <a:off x="-1" y="1868602"/>
              <a:ext cx="14630400" cy="942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3" name="Google Shape;943;gf31fb77f8f_0_1204"/>
            <p:cNvSpPr/>
            <p:nvPr/>
          </p:nvSpPr>
          <p:spPr>
            <a:xfrm>
              <a:off x="-1" y="1674207"/>
              <a:ext cx="14630400" cy="74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4" name="Google Shape;944;gf31fb77f8f_0_1204"/>
            <p:cNvSpPr/>
            <p:nvPr/>
          </p:nvSpPr>
          <p:spPr>
            <a:xfrm>
              <a:off x="-1" y="1475923"/>
              <a:ext cx="14630400" cy="57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5" name="Google Shape;945;gf31fb77f8f_0_1204"/>
            <p:cNvSpPr/>
            <p:nvPr/>
          </p:nvSpPr>
          <p:spPr>
            <a:xfrm>
              <a:off x="-1" y="1275696"/>
              <a:ext cx="14630400" cy="399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6" name="Google Shape;946;gf31fb77f8f_0_1204"/>
            <p:cNvSpPr/>
            <p:nvPr/>
          </p:nvSpPr>
          <p:spPr>
            <a:xfrm rot="10800000">
              <a:off x="-2" y="290"/>
              <a:ext cx="14630400" cy="1494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3"/>
                </a:solidFill>
                <a:latin typeface="Arial"/>
                <a:ea typeface="Arial"/>
                <a:cs typeface="Arial"/>
                <a:sym typeface="Arial"/>
              </a:endParaRPr>
            </a:p>
          </p:txBody>
        </p:sp>
        <p:sp>
          <p:nvSpPr>
            <p:cNvPr id="947" name="Google Shape;947;gf31fb77f8f_0_1204"/>
            <p:cNvSpPr/>
            <p:nvPr/>
          </p:nvSpPr>
          <p:spPr>
            <a:xfrm rot="10800000">
              <a:off x="-2" y="211287"/>
              <a:ext cx="14630400" cy="129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8" name="Google Shape;948;gf31fb77f8f_0_1204"/>
            <p:cNvSpPr/>
            <p:nvPr/>
          </p:nvSpPr>
          <p:spPr>
            <a:xfrm rot="10800000">
              <a:off x="-2" y="421282"/>
              <a:ext cx="14630400" cy="113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9" name="Google Shape;949;gf31fb77f8f_0_1204"/>
            <p:cNvSpPr/>
            <p:nvPr/>
          </p:nvSpPr>
          <p:spPr>
            <a:xfrm rot="10800000">
              <a:off x="-2" y="631289"/>
              <a:ext cx="14630400" cy="942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0" name="Google Shape;950;gf31fb77f8f_0_1204"/>
            <p:cNvSpPr/>
            <p:nvPr/>
          </p:nvSpPr>
          <p:spPr>
            <a:xfrm rot="10800000">
              <a:off x="-2" y="845185"/>
              <a:ext cx="14630400" cy="74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1" name="Google Shape;951;gf31fb77f8f_0_1204"/>
            <p:cNvSpPr/>
            <p:nvPr/>
          </p:nvSpPr>
          <p:spPr>
            <a:xfrm rot="10800000">
              <a:off x="-2" y="1060867"/>
              <a:ext cx="14630400" cy="57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952" name="Google Shape;952;gf31fb77f8f_0_1204"/>
          <p:cNvCxnSpPr/>
          <p:nvPr/>
        </p:nvCxnSpPr>
        <p:spPr>
          <a:xfrm>
            <a:off x="476250" y="5462828"/>
            <a:ext cx="11239500" cy="0"/>
          </a:xfrm>
          <a:prstGeom prst="straightConnector1">
            <a:avLst/>
          </a:prstGeom>
          <a:noFill/>
          <a:ln w="9525" cap="flat" cmpd="sng">
            <a:solidFill>
              <a:schemeClr val="dk1"/>
            </a:solidFill>
            <a:prstDash val="solid"/>
            <a:round/>
            <a:headEnd type="none" w="sm" len="sm"/>
            <a:tailEnd type="none" w="sm" len="sm"/>
          </a:ln>
        </p:spPr>
      </p:cxnSp>
      <p:sp>
        <p:nvSpPr>
          <p:cNvPr id="953" name="Google Shape;953;gf31fb77f8f_0_1204"/>
          <p:cNvSpPr/>
          <p:nvPr/>
        </p:nvSpPr>
        <p:spPr>
          <a:xfrm>
            <a:off x="0" y="6204000"/>
            <a:ext cx="1158000" cy="654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4" name="Google Shape;954;gf31fb77f8f_0_1204"/>
          <p:cNvSpPr txBox="1">
            <a:spLocks noGrp="1"/>
          </p:cNvSpPr>
          <p:nvPr>
            <p:ph type="body" idx="1"/>
          </p:nvPr>
        </p:nvSpPr>
        <p:spPr>
          <a:xfrm>
            <a:off x="1601968" y="4326641"/>
            <a:ext cx="8131200" cy="11361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accent3"/>
              </a:buClr>
              <a:buSzPts val="3200"/>
              <a:buFont typeface="DM Sans"/>
              <a:buNone/>
              <a:defRPr sz="3200" b="1" i="0">
                <a:solidFill>
                  <a:schemeClr val="accent3"/>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5" name="Google Shape;955;gf31fb77f8f_0_1204"/>
          <p:cNvSpPr txBox="1">
            <a:spLocks noGrp="1"/>
          </p:cNvSpPr>
          <p:nvPr>
            <p:ph type="body" idx="2"/>
          </p:nvPr>
        </p:nvSpPr>
        <p:spPr>
          <a:xfrm>
            <a:off x="1167811" y="5499767"/>
            <a:ext cx="4445700" cy="6540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chemeClr val="accent3"/>
              </a:buClr>
              <a:buSzPts val="4000"/>
              <a:buFont typeface="DM Sans Medium"/>
              <a:buNone/>
              <a:defRPr sz="4000" b="1" i="0" strike="noStrike">
                <a:solidFill>
                  <a:schemeClr val="accent3"/>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6" name="Google Shape;956;gf31fb77f8f_0_1204"/>
          <p:cNvSpPr txBox="1">
            <a:spLocks noGrp="1"/>
          </p:cNvSpPr>
          <p:nvPr>
            <p:ph type="body" idx="3"/>
          </p:nvPr>
        </p:nvSpPr>
        <p:spPr>
          <a:xfrm>
            <a:off x="6010011" y="5902549"/>
            <a:ext cx="3896100" cy="603000"/>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chemeClr val="accent3"/>
              </a:buClr>
              <a:buSzPts val="1667"/>
              <a:buFont typeface="DM Sans Medium"/>
              <a:buNone/>
              <a:defRPr sz="1667" b="0" i="0">
                <a:solidFill>
                  <a:schemeClr val="accent3"/>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7" name="Google Shape;957;gf31fb77f8f_0_1204"/>
          <p:cNvSpPr txBox="1">
            <a:spLocks noGrp="1"/>
          </p:cNvSpPr>
          <p:nvPr>
            <p:ph type="body" idx="4"/>
          </p:nvPr>
        </p:nvSpPr>
        <p:spPr>
          <a:xfrm>
            <a:off x="10097332" y="5660657"/>
            <a:ext cx="1853700" cy="332100"/>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chemeClr val="accent3"/>
              </a:buClr>
              <a:buSzPts val="1200"/>
              <a:buNone/>
              <a:defRPr sz="1200">
                <a:solidFill>
                  <a:schemeClr val="accent3"/>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58" name="Google Shape;958;gf31fb77f8f_0_1204"/>
          <p:cNvPicPr preferRelativeResize="0"/>
          <p:nvPr/>
        </p:nvPicPr>
        <p:blipFill rotWithShape="1">
          <a:blip r:embed="rId2">
            <a:alphaModFix/>
          </a:blip>
          <a:srcRect/>
          <a:stretch/>
        </p:blipFill>
        <p:spPr>
          <a:xfrm>
            <a:off x="188121" y="4643413"/>
            <a:ext cx="1157999" cy="1021495"/>
          </a:xfrm>
          <a:prstGeom prst="rect">
            <a:avLst/>
          </a:prstGeom>
          <a:noFill/>
          <a:ln>
            <a:noFill/>
          </a:ln>
        </p:spPr>
      </p:pic>
      <p:pic>
        <p:nvPicPr>
          <p:cNvPr id="959" name="Google Shape;959;gf31fb77f8f_0_1204" descr="A picture containing application&#10;&#10;Description automatically generated"/>
          <p:cNvPicPr preferRelativeResize="0"/>
          <p:nvPr/>
        </p:nvPicPr>
        <p:blipFill rotWithShape="1">
          <a:blip r:embed="rId3">
            <a:alphaModFix/>
          </a:blip>
          <a:srcRect l="4892" t="64003" r="4834" b="4742"/>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960"/>
        <p:cNvGrpSpPr/>
        <p:nvPr/>
      </p:nvGrpSpPr>
      <p:grpSpPr>
        <a:xfrm>
          <a:off x="0" y="0"/>
          <a:ext cx="0" cy="0"/>
          <a:chOff x="0" y="0"/>
          <a:chExt cx="0" cy="0"/>
        </a:xfrm>
      </p:grpSpPr>
      <p:sp>
        <p:nvSpPr>
          <p:cNvPr id="961" name="Google Shape;961;gf31fb77f8f_0_1269"/>
          <p:cNvSpPr txBox="1">
            <a:spLocks noGrp="1"/>
          </p:cNvSpPr>
          <p:nvPr>
            <p:ph type="title"/>
          </p:nvPr>
        </p:nvSpPr>
        <p:spPr>
          <a:xfrm>
            <a:off x="444500" y="95251"/>
            <a:ext cx="10474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2" name="Google Shape;962;gf31fb77f8f_0_1269"/>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963" name="Google Shape;963;gf31fb77f8f_0_1269"/>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Client Stories 1">
  <p:cSld name="1_Client Stories 1">
    <p:spTree>
      <p:nvGrpSpPr>
        <p:cNvPr id="1" name="Shape 964"/>
        <p:cNvGrpSpPr/>
        <p:nvPr/>
      </p:nvGrpSpPr>
      <p:grpSpPr>
        <a:xfrm>
          <a:off x="0" y="0"/>
          <a:ext cx="0" cy="0"/>
          <a:chOff x="0" y="0"/>
          <a:chExt cx="0" cy="0"/>
        </a:xfrm>
      </p:grpSpPr>
      <p:sp>
        <p:nvSpPr>
          <p:cNvPr id="965" name="Google Shape;965;gf31fb77f8f_0_1273"/>
          <p:cNvSpPr/>
          <p:nvPr/>
        </p:nvSpPr>
        <p:spPr>
          <a:xfrm>
            <a:off x="6096000" y="0"/>
            <a:ext cx="6096000" cy="6858000"/>
          </a:xfrm>
          <a:prstGeom prst="rect">
            <a:avLst/>
          </a:prstGeom>
          <a:solidFill>
            <a:srgbClr val="DDA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66" name="Google Shape;966;gf31fb77f8f_0_1273"/>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7" name="Google Shape;967;gf31fb77f8f_0_1273"/>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8" name="Google Shape;968;gf31fb77f8f_0_1273"/>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69" name="Google Shape;969;gf31fb77f8f_0_1273"/>
          <p:cNvSpPr>
            <a:spLocks noGrp="1"/>
          </p:cNvSpPr>
          <p:nvPr>
            <p:ph type="pic" idx="2"/>
          </p:nvPr>
        </p:nvSpPr>
        <p:spPr>
          <a:xfrm>
            <a:off x="1" y="2266462"/>
            <a:ext cx="6096000" cy="4591500"/>
          </a:xfrm>
          <a:prstGeom prst="rect">
            <a:avLst/>
          </a:prstGeom>
          <a:noFill/>
          <a:ln>
            <a:noFill/>
          </a:ln>
        </p:spPr>
      </p:sp>
      <p:pic>
        <p:nvPicPr>
          <p:cNvPr id="970" name="Google Shape;970;gf31fb77f8f_0_1273" descr="A red and white sign&#10;&#10;Description automatically generated with low confidence"/>
          <p:cNvPicPr preferRelativeResize="0"/>
          <p:nvPr/>
        </p:nvPicPr>
        <p:blipFill rotWithShape="1">
          <a:blip r:embed="rId2">
            <a:alphaModFix/>
          </a:blip>
          <a:srcRect/>
          <a:stretch/>
        </p:blipFill>
        <p:spPr>
          <a:xfrm>
            <a:off x="10799806" y="6475234"/>
            <a:ext cx="1231557" cy="2247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1"/>
        <p:cNvGrpSpPr/>
        <p:nvPr/>
      </p:nvGrpSpPr>
      <p:grpSpPr>
        <a:xfrm>
          <a:off x="0" y="0"/>
          <a:ext cx="0" cy="0"/>
          <a:chOff x="0" y="0"/>
          <a:chExt cx="0" cy="0"/>
        </a:xfrm>
      </p:grpSpPr>
      <p:sp>
        <p:nvSpPr>
          <p:cNvPr id="132" name="Google Shape;132;p44"/>
          <p:cNvSpPr txBox="1">
            <a:spLocks noGrp="1"/>
          </p:cNvSpPr>
          <p:nvPr>
            <p:ph type="title"/>
          </p:nvPr>
        </p:nvSpPr>
        <p:spPr>
          <a:xfrm>
            <a:off x="444500" y="95251"/>
            <a:ext cx="104749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4"/>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4" name="Google Shape;134;p44"/>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Section Title Arrow 6">
  <p:cSld name="2_Section Title Arrow 6">
    <p:spTree>
      <p:nvGrpSpPr>
        <p:cNvPr id="1" name="Shape 971"/>
        <p:cNvGrpSpPr/>
        <p:nvPr/>
      </p:nvGrpSpPr>
      <p:grpSpPr>
        <a:xfrm>
          <a:off x="0" y="0"/>
          <a:ext cx="0" cy="0"/>
          <a:chOff x="0" y="0"/>
          <a:chExt cx="0" cy="0"/>
        </a:xfrm>
      </p:grpSpPr>
      <p:sp>
        <p:nvSpPr>
          <p:cNvPr id="972" name="Google Shape;972;gf31fb77f8f_0_1280"/>
          <p:cNvSpPr/>
          <p:nvPr/>
        </p:nvSpPr>
        <p:spPr>
          <a:xfrm>
            <a:off x="0" y="-34522"/>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73" name="Google Shape;973;gf31fb77f8f_0_1280"/>
          <p:cNvSpPr txBox="1">
            <a:spLocks noGrp="1"/>
          </p:cNvSpPr>
          <p:nvPr>
            <p:ph type="title"/>
          </p:nvPr>
        </p:nvSpPr>
        <p:spPr>
          <a:xfrm>
            <a:off x="5019674" y="3575358"/>
            <a:ext cx="6353100" cy="8736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034279"/>
              </a:buClr>
              <a:buSzPts val="2800"/>
              <a:buFont typeface="DM Sans Medium"/>
              <a:buNone/>
              <a:defRPr sz="2800" b="0" i="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74" name="Google Shape;974;gf31fb77f8f_0_1280"/>
          <p:cNvGrpSpPr/>
          <p:nvPr/>
        </p:nvGrpSpPr>
        <p:grpSpPr>
          <a:xfrm>
            <a:off x="-3" y="4477885"/>
            <a:ext cx="12191788" cy="2367643"/>
            <a:chOff x="228600" y="309"/>
            <a:chExt cx="14173200" cy="5028978"/>
          </a:xfrm>
        </p:grpSpPr>
        <p:sp>
          <p:nvSpPr>
            <p:cNvPr id="975" name="Google Shape;975;gf31fb77f8f_0_1280"/>
            <p:cNvSpPr/>
            <p:nvPr/>
          </p:nvSpPr>
          <p:spPr>
            <a:xfrm>
              <a:off x="228600" y="4880187"/>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76" name="Google Shape;976;gf31fb77f8f_0_1280"/>
            <p:cNvSpPr/>
            <p:nvPr/>
          </p:nvSpPr>
          <p:spPr>
            <a:xfrm>
              <a:off x="228600" y="4689651"/>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77" name="Google Shape;977;gf31fb77f8f_0_1280"/>
            <p:cNvSpPr/>
            <p:nvPr/>
          </p:nvSpPr>
          <p:spPr>
            <a:xfrm>
              <a:off x="228600" y="4495624"/>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78" name="Google Shape;978;gf31fb77f8f_0_1280"/>
            <p:cNvSpPr/>
            <p:nvPr/>
          </p:nvSpPr>
          <p:spPr>
            <a:xfrm>
              <a:off x="228600" y="4305476"/>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79" name="Google Shape;979;gf31fb77f8f_0_1280"/>
            <p:cNvSpPr/>
            <p:nvPr/>
          </p:nvSpPr>
          <p:spPr>
            <a:xfrm>
              <a:off x="228600" y="4111449"/>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0" name="Google Shape;980;gf31fb77f8f_0_1280"/>
            <p:cNvSpPr/>
            <p:nvPr/>
          </p:nvSpPr>
          <p:spPr>
            <a:xfrm>
              <a:off x="228600" y="3913540"/>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1" name="Google Shape;981;gf31fb77f8f_0_1280"/>
            <p:cNvSpPr/>
            <p:nvPr/>
          </p:nvSpPr>
          <p:spPr>
            <a:xfrm>
              <a:off x="228600" y="3713692"/>
              <a:ext cx="14173200" cy="396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2" name="Google Shape;982;gf31fb77f8f_0_1280"/>
            <p:cNvSpPr/>
            <p:nvPr/>
          </p:nvSpPr>
          <p:spPr>
            <a:xfrm rot="10800000">
              <a:off x="228600" y="2437833"/>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3" name="Google Shape;983;gf31fb77f8f_0_1280"/>
            <p:cNvSpPr/>
            <p:nvPr/>
          </p:nvSpPr>
          <p:spPr>
            <a:xfrm rot="10800000">
              <a:off x="228600" y="2648469"/>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4" name="Google Shape;984;gf31fb77f8f_0_1280"/>
            <p:cNvSpPr/>
            <p:nvPr/>
          </p:nvSpPr>
          <p:spPr>
            <a:xfrm rot="10800000">
              <a:off x="228600" y="2858096"/>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5" name="Google Shape;985;gf31fb77f8f_0_1280"/>
            <p:cNvSpPr/>
            <p:nvPr/>
          </p:nvSpPr>
          <p:spPr>
            <a:xfrm rot="10800000">
              <a:off x="228600" y="3067444"/>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6" name="Google Shape;986;gf31fb77f8f_0_1280"/>
            <p:cNvSpPr/>
            <p:nvPr/>
          </p:nvSpPr>
          <p:spPr>
            <a:xfrm rot="10800000">
              <a:off x="228600" y="3280971"/>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7" name="Google Shape;987;gf31fb77f8f_0_1280"/>
            <p:cNvSpPr/>
            <p:nvPr/>
          </p:nvSpPr>
          <p:spPr>
            <a:xfrm rot="10800000">
              <a:off x="228600" y="3496280"/>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8" name="Google Shape;988;gf31fb77f8f_0_1280"/>
            <p:cNvSpPr/>
            <p:nvPr/>
          </p:nvSpPr>
          <p:spPr>
            <a:xfrm>
              <a:off x="228600" y="2249247"/>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9" name="Google Shape;989;gf31fb77f8f_0_1280"/>
            <p:cNvSpPr/>
            <p:nvPr/>
          </p:nvSpPr>
          <p:spPr>
            <a:xfrm>
              <a:off x="228600" y="2055219"/>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0" name="Google Shape;990;gf31fb77f8f_0_1280"/>
            <p:cNvSpPr/>
            <p:nvPr/>
          </p:nvSpPr>
          <p:spPr>
            <a:xfrm>
              <a:off x="228600" y="1865072"/>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1" name="Google Shape;991;gf31fb77f8f_0_1280"/>
            <p:cNvSpPr/>
            <p:nvPr/>
          </p:nvSpPr>
          <p:spPr>
            <a:xfrm>
              <a:off x="228600" y="1671044"/>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2" name="Google Shape;992;gf31fb77f8f_0_1280"/>
            <p:cNvSpPr/>
            <p:nvPr/>
          </p:nvSpPr>
          <p:spPr>
            <a:xfrm>
              <a:off x="228600" y="1473135"/>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3" name="Google Shape;993;gf31fb77f8f_0_1280"/>
            <p:cNvSpPr/>
            <p:nvPr/>
          </p:nvSpPr>
          <p:spPr>
            <a:xfrm>
              <a:off x="228600" y="1273287"/>
              <a:ext cx="14173200" cy="396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4" name="Google Shape;994;gf31fb77f8f_0_1280"/>
            <p:cNvSpPr/>
            <p:nvPr/>
          </p:nvSpPr>
          <p:spPr>
            <a:xfrm rot="10800000">
              <a:off x="228600" y="309"/>
              <a:ext cx="14173200" cy="1491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5" name="Google Shape;995;gf31fb77f8f_0_1280"/>
            <p:cNvSpPr/>
            <p:nvPr/>
          </p:nvSpPr>
          <p:spPr>
            <a:xfrm rot="10800000">
              <a:off x="228600" y="210945"/>
              <a:ext cx="14173200" cy="1290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6" name="Google Shape;996;gf31fb77f8f_0_1280"/>
            <p:cNvSpPr/>
            <p:nvPr/>
          </p:nvSpPr>
          <p:spPr>
            <a:xfrm rot="10800000">
              <a:off x="228600" y="420572"/>
              <a:ext cx="14173200" cy="1134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7" name="Google Shape;997;gf31fb77f8f_0_1280"/>
            <p:cNvSpPr/>
            <p:nvPr/>
          </p:nvSpPr>
          <p:spPr>
            <a:xfrm rot="10800000">
              <a:off x="228600" y="629920"/>
              <a:ext cx="14173200" cy="942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8" name="Google Shape;998;gf31fb77f8f_0_1280"/>
            <p:cNvSpPr/>
            <p:nvPr/>
          </p:nvSpPr>
          <p:spPr>
            <a:xfrm rot="10800000">
              <a:off x="228600" y="843448"/>
              <a:ext cx="14173200" cy="747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9" name="Google Shape;999;gf31fb77f8f_0_1280"/>
            <p:cNvSpPr/>
            <p:nvPr/>
          </p:nvSpPr>
          <p:spPr>
            <a:xfrm rot="10800000">
              <a:off x="228600" y="1058756"/>
              <a:ext cx="14173200" cy="5730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000" name="Google Shape;1000;gf31fb77f8f_0_1280"/>
          <p:cNvSpPr/>
          <p:nvPr/>
        </p:nvSpPr>
        <p:spPr>
          <a:xfrm rot="-8100000">
            <a:off x="334056" y="1733008"/>
            <a:ext cx="3590123" cy="3590123"/>
          </a:xfrm>
          <a:prstGeom prst="corner">
            <a:avLst>
              <a:gd name="adj1" fmla="val 20121"/>
              <a:gd name="adj2" fmla="val 20273"/>
            </a:avLst>
          </a:prstGeom>
          <a:solidFill>
            <a:srgbClr val="DCF4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1"/>
        <p:cNvGrpSpPr/>
        <p:nvPr/>
      </p:nvGrpSpPr>
      <p:grpSpPr>
        <a:xfrm>
          <a:off x="0" y="0"/>
          <a:ext cx="0" cy="0"/>
          <a:chOff x="0" y="0"/>
          <a:chExt cx="0" cy="0"/>
        </a:xfrm>
      </p:grpSpPr>
      <p:sp>
        <p:nvSpPr>
          <p:cNvPr id="1002" name="Google Shape;1002;gf31fb77f8f_0_1310"/>
          <p:cNvSpPr txBox="1">
            <a:spLocks noGrp="1"/>
          </p:cNvSpPr>
          <p:nvPr>
            <p:ph type="title"/>
          </p:nvPr>
        </p:nvSpPr>
        <p:spPr>
          <a:xfrm>
            <a:off x="444500" y="95251"/>
            <a:ext cx="10763100" cy="8043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3" name="Google Shape;1003;gf31fb77f8f_0_1310"/>
          <p:cNvSpPr txBox="1">
            <a:spLocks noGrp="1"/>
          </p:cNvSpPr>
          <p:nvPr>
            <p:ph type="body" idx="1"/>
          </p:nvPr>
        </p:nvSpPr>
        <p:spPr>
          <a:xfrm>
            <a:off x="603250" y="1101969"/>
            <a:ext cx="10699800" cy="4826100"/>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4" name="Google Shape;1004;gf31fb77f8f_0_131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05" name="Google Shape;1005;gf31fb77f8f_0_131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06" name="Google Shape;1006;gf31fb77f8f_0_1310"/>
          <p:cNvSpPr txBox="1">
            <a:spLocks noGrp="1"/>
          </p:cNvSpPr>
          <p:nvPr>
            <p:ph type="sldNum" idx="12"/>
          </p:nvPr>
        </p:nvSpPr>
        <p:spPr>
          <a:xfrm>
            <a:off x="9526476" y="6349494"/>
            <a:ext cx="1681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Text Large Arrow 2">
  <p:cSld name="Title Text Large Arrow 2">
    <p:spTree>
      <p:nvGrpSpPr>
        <p:cNvPr id="1" name="Shape 1007"/>
        <p:cNvGrpSpPr/>
        <p:nvPr/>
      </p:nvGrpSpPr>
      <p:grpSpPr>
        <a:xfrm>
          <a:off x="0" y="0"/>
          <a:ext cx="0" cy="0"/>
          <a:chOff x="0" y="0"/>
          <a:chExt cx="0" cy="0"/>
        </a:xfrm>
      </p:grpSpPr>
      <p:sp>
        <p:nvSpPr>
          <p:cNvPr id="1008" name="Google Shape;1008;gf31fb77f8f_0_1322"/>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785F2"/>
              </a:buClr>
              <a:buSzPts val="3600"/>
              <a:buFont typeface="DM Sans Medium"/>
              <a:buNone/>
              <a:defRPr sz="36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9" name="Google Shape;1009;gf31fb77f8f_0_1322"/>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010" name="Google Shape;1010;gf31fb77f8f_0_1322"/>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1011" name="Google Shape;1011;gf31fb77f8f_0_1322"/>
          <p:cNvGrpSpPr/>
          <p:nvPr/>
        </p:nvGrpSpPr>
        <p:grpSpPr>
          <a:xfrm rot="10800000">
            <a:off x="9578979" y="1351657"/>
            <a:ext cx="2060976" cy="3419331"/>
            <a:chOff x="5962290" y="432750"/>
            <a:chExt cx="1057508" cy="1754493"/>
          </a:xfrm>
        </p:grpSpPr>
        <p:sp>
          <p:nvSpPr>
            <p:cNvPr id="1012" name="Google Shape;1012;gf31fb77f8f_0_1322"/>
            <p:cNvSpPr/>
            <p:nvPr/>
          </p:nvSpPr>
          <p:spPr>
            <a:xfrm rot="8100000">
              <a:off x="5871145" y="1536987"/>
              <a:ext cx="1230790" cy="252013"/>
            </a:xfrm>
            <a:prstGeom prst="rect">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013" name="Google Shape;1013;gf31fb77f8f_0_1322"/>
            <p:cNvSpPr/>
            <p:nvPr/>
          </p:nvSpPr>
          <p:spPr>
            <a:xfrm rot="-8100000">
              <a:off x="5880153" y="830994"/>
              <a:ext cx="1230790" cy="252013"/>
            </a:xfrm>
            <a:prstGeom prst="rect">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014" name="Google Shape;1014;gf31fb77f8f_0_1322"/>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lumns w/arrow">
  <p:cSld name="Two Columns w/arrow">
    <p:spTree>
      <p:nvGrpSpPr>
        <p:cNvPr id="1" name="Shape 1015"/>
        <p:cNvGrpSpPr/>
        <p:nvPr/>
      </p:nvGrpSpPr>
      <p:grpSpPr>
        <a:xfrm>
          <a:off x="0" y="0"/>
          <a:ext cx="0" cy="0"/>
          <a:chOff x="0" y="0"/>
          <a:chExt cx="0" cy="0"/>
        </a:xfrm>
      </p:grpSpPr>
      <p:sp>
        <p:nvSpPr>
          <p:cNvPr id="1016" name="Google Shape;1016;gf31fb77f8f_0_1363"/>
          <p:cNvSpPr txBox="1">
            <a:spLocks noGrp="1"/>
          </p:cNvSpPr>
          <p:nvPr>
            <p:ph type="title"/>
          </p:nvPr>
        </p:nvSpPr>
        <p:spPr>
          <a:xfrm>
            <a:off x="444500" y="95250"/>
            <a:ext cx="10474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7" name="Google Shape;1017;gf31fb77f8f_0_1363"/>
          <p:cNvSpPr txBox="1">
            <a:spLocks noGrp="1"/>
          </p:cNvSpPr>
          <p:nvPr>
            <p:ph type="sldNum" idx="12"/>
          </p:nvPr>
        </p:nvSpPr>
        <p:spPr>
          <a:xfrm>
            <a:off x="8508214" y="6397625"/>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18" name="Google Shape;1018;gf31fb77f8f_0_1363"/>
          <p:cNvSpPr txBox="1">
            <a:spLocks noGrp="1"/>
          </p:cNvSpPr>
          <p:nvPr>
            <p:ph type="body" idx="1"/>
          </p:nvPr>
        </p:nvSpPr>
        <p:spPr>
          <a:xfrm>
            <a:off x="1719385" y="1187939"/>
            <a:ext cx="9447300" cy="47400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500"/>
              </a:spcBef>
              <a:spcAft>
                <a:spcPts val="0"/>
              </a:spcAft>
              <a:buClr>
                <a:schemeClr val="dk1"/>
              </a:buClr>
              <a:buSzPts val="3200"/>
              <a:buFont typeface="Arial"/>
              <a:buChar char="•"/>
              <a:defRPr sz="3200"/>
            </a:lvl1pPr>
            <a:lvl2pPr marL="914400" lvl="1" indent="-406400" algn="l">
              <a:lnSpc>
                <a:spcPct val="110000"/>
              </a:lnSpc>
              <a:spcBef>
                <a:spcPts val="333"/>
              </a:spcBef>
              <a:spcAft>
                <a:spcPts val="0"/>
              </a:spcAft>
              <a:buClr>
                <a:schemeClr val="dk1"/>
              </a:buClr>
              <a:buSzPts val="2800"/>
              <a:buFont typeface="Arial"/>
              <a:buChar char="•"/>
              <a:defRPr sz="2800"/>
            </a:lvl2pPr>
            <a:lvl3pPr marL="1371600" lvl="2" indent="-381000" algn="l">
              <a:lnSpc>
                <a:spcPct val="110000"/>
              </a:lnSpc>
              <a:spcBef>
                <a:spcPts val="333"/>
              </a:spcBef>
              <a:spcAft>
                <a:spcPts val="0"/>
              </a:spcAft>
              <a:buClr>
                <a:schemeClr val="dk1"/>
              </a:buClr>
              <a:buSzPts val="2400"/>
              <a:buFont typeface="Arial"/>
              <a:buChar char="•"/>
              <a:defRPr sz="2400"/>
            </a:lvl3pPr>
            <a:lvl4pPr marL="1828800" lvl="3" indent="-355600" algn="l">
              <a:lnSpc>
                <a:spcPct val="110000"/>
              </a:lnSpc>
              <a:spcBef>
                <a:spcPts val="250"/>
              </a:spcBef>
              <a:spcAft>
                <a:spcPts val="0"/>
              </a:spcAft>
              <a:buClr>
                <a:schemeClr val="dk1"/>
              </a:buClr>
              <a:buSzPts val="2000"/>
              <a:buFont typeface="Arial"/>
              <a:buChar char="•"/>
              <a:defRPr sz="2000"/>
            </a:lvl4pPr>
            <a:lvl5pPr marL="2286000" lvl="4" indent="-342900" algn="l">
              <a:lnSpc>
                <a:spcPct val="110000"/>
              </a:lnSpc>
              <a:spcBef>
                <a:spcPts val="250"/>
              </a:spcBef>
              <a:spcAft>
                <a:spcPts val="0"/>
              </a:spcAft>
              <a:buClr>
                <a:schemeClr val="dk1"/>
              </a:buClr>
              <a:buSzPts val="1800"/>
              <a:buFont typeface="Arial"/>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19" name="Google Shape;1019;gf31fb77f8f_0_1363"/>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1020" name="Google Shape;1020;gf31fb77f8f_0_1363"/>
          <p:cNvGrpSpPr/>
          <p:nvPr/>
        </p:nvGrpSpPr>
        <p:grpSpPr>
          <a:xfrm>
            <a:off x="672260" y="1400914"/>
            <a:ext cx="881327" cy="1462194"/>
            <a:chOff x="5962290" y="432750"/>
            <a:chExt cx="1057508" cy="1754493"/>
          </a:xfrm>
        </p:grpSpPr>
        <p:sp>
          <p:nvSpPr>
            <p:cNvPr id="1021" name="Google Shape;1021;gf31fb77f8f_0_1363"/>
            <p:cNvSpPr/>
            <p:nvPr/>
          </p:nvSpPr>
          <p:spPr>
            <a:xfrm rot="8100000">
              <a:off x="5871145" y="1536987"/>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2" name="Google Shape;1022;gf31fb77f8f_0_1363"/>
            <p:cNvSpPr/>
            <p:nvPr/>
          </p:nvSpPr>
          <p:spPr>
            <a:xfrm rot="-8100000">
              <a:off x="5880153" y="830994"/>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Title Text Large Arrow 2">
  <p:cSld name="2_Title Text Large Arrow 2">
    <p:spTree>
      <p:nvGrpSpPr>
        <p:cNvPr id="1" name="Shape 1023"/>
        <p:cNvGrpSpPr/>
        <p:nvPr/>
      </p:nvGrpSpPr>
      <p:grpSpPr>
        <a:xfrm>
          <a:off x="0" y="0"/>
          <a:ext cx="0" cy="0"/>
          <a:chOff x="0" y="0"/>
          <a:chExt cx="0" cy="0"/>
        </a:xfrm>
      </p:grpSpPr>
      <p:sp>
        <p:nvSpPr>
          <p:cNvPr id="1024" name="Google Shape;1024;gf31fb77f8f_0_1379"/>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563B5"/>
              </a:buClr>
              <a:buSzPts val="3600"/>
              <a:buFont typeface="DM Sans Medium"/>
              <a:buNone/>
              <a:defRPr sz="3600">
                <a:solidFill>
                  <a:srgbClr val="0563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5" name="Google Shape;1025;gf31fb77f8f_0_1379"/>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026" name="Google Shape;1026;gf31fb77f8f_0_1379"/>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1027" name="Google Shape;1027;gf31fb77f8f_0_1379"/>
          <p:cNvGrpSpPr/>
          <p:nvPr/>
        </p:nvGrpSpPr>
        <p:grpSpPr>
          <a:xfrm rot="10800000">
            <a:off x="9578979" y="1351657"/>
            <a:ext cx="2060976" cy="3419331"/>
            <a:chOff x="5962290" y="432750"/>
            <a:chExt cx="1057508" cy="1754493"/>
          </a:xfrm>
        </p:grpSpPr>
        <p:sp>
          <p:nvSpPr>
            <p:cNvPr id="1028" name="Google Shape;1028;gf31fb77f8f_0_1379"/>
            <p:cNvSpPr/>
            <p:nvPr/>
          </p:nvSpPr>
          <p:spPr>
            <a:xfrm rot="8100000">
              <a:off x="5871145" y="1536987"/>
              <a:ext cx="1230790" cy="252013"/>
            </a:xfrm>
            <a:prstGeom prst="rect">
              <a:avLst/>
            </a:prstGeom>
            <a:solidFill>
              <a:srgbClr val="0563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029" name="Google Shape;1029;gf31fb77f8f_0_1379"/>
            <p:cNvSpPr/>
            <p:nvPr/>
          </p:nvSpPr>
          <p:spPr>
            <a:xfrm rot="-8100000">
              <a:off x="5880153" y="830994"/>
              <a:ext cx="1230790" cy="252013"/>
            </a:xfrm>
            <a:prstGeom prst="rect">
              <a:avLst/>
            </a:prstGeom>
            <a:solidFill>
              <a:srgbClr val="0563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030" name="Google Shape;1030;gf31fb77f8f_0_1379"/>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Client Stories 1">
  <p:cSld name="2_Client Stories 1">
    <p:spTree>
      <p:nvGrpSpPr>
        <p:cNvPr id="1" name="Shape 1031"/>
        <p:cNvGrpSpPr/>
        <p:nvPr/>
      </p:nvGrpSpPr>
      <p:grpSpPr>
        <a:xfrm>
          <a:off x="0" y="0"/>
          <a:ext cx="0" cy="0"/>
          <a:chOff x="0" y="0"/>
          <a:chExt cx="0" cy="0"/>
        </a:xfrm>
      </p:grpSpPr>
      <p:sp>
        <p:nvSpPr>
          <p:cNvPr id="1032" name="Google Shape;1032;gf31fb77f8f_0_1395"/>
          <p:cNvSpPr/>
          <p:nvPr/>
        </p:nvSpPr>
        <p:spPr>
          <a:xfrm>
            <a:off x="6096000" y="0"/>
            <a:ext cx="6096000" cy="6858000"/>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33" name="Google Shape;1033;gf31fb77f8f_0_1395"/>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4" name="Google Shape;1034;gf31fb77f8f_0_1395"/>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5" name="Google Shape;1035;gf31fb77f8f_0_1395"/>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36" name="Google Shape;1036;gf31fb77f8f_0_1395"/>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Section Title Arrow 7">
  <p:cSld name="1_Section Title Arrow 7">
    <p:bg>
      <p:bgPr>
        <a:solidFill>
          <a:srgbClr val="BFBFBF"/>
        </a:solidFill>
        <a:effectLst/>
      </p:bgPr>
    </p:bg>
    <p:spTree>
      <p:nvGrpSpPr>
        <p:cNvPr id="1" name="Shape 1037"/>
        <p:cNvGrpSpPr/>
        <p:nvPr/>
      </p:nvGrpSpPr>
      <p:grpSpPr>
        <a:xfrm>
          <a:off x="0" y="0"/>
          <a:ext cx="0" cy="0"/>
          <a:chOff x="0" y="0"/>
          <a:chExt cx="0" cy="0"/>
        </a:xfrm>
      </p:grpSpPr>
      <p:sp>
        <p:nvSpPr>
          <p:cNvPr id="1038" name="Google Shape;1038;gf31fb77f8f_0_1401"/>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39" name="Google Shape;1039;gf31fb77f8f_0_1401"/>
          <p:cNvSpPr txBox="1">
            <a:spLocks noGrp="1"/>
          </p:cNvSpPr>
          <p:nvPr>
            <p:ph type="title"/>
          </p:nvPr>
        </p:nvSpPr>
        <p:spPr>
          <a:xfrm>
            <a:off x="5212079" y="3429000"/>
            <a:ext cx="6608400" cy="9828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3F4042"/>
              </a:buClr>
              <a:buSzPts val="3000"/>
              <a:buFont typeface="DM Sans Medium"/>
              <a:buNone/>
              <a:defRPr sz="3000" b="0" i="0">
                <a:solidFill>
                  <a:srgbClr val="3F404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040" name="Google Shape;1040;gf31fb77f8f_0_1401"/>
          <p:cNvGrpSpPr/>
          <p:nvPr/>
        </p:nvGrpSpPr>
        <p:grpSpPr>
          <a:xfrm>
            <a:off x="-3" y="4477885"/>
            <a:ext cx="12191788" cy="2367643"/>
            <a:chOff x="228600" y="309"/>
            <a:chExt cx="14173200" cy="5028978"/>
          </a:xfrm>
        </p:grpSpPr>
        <p:sp>
          <p:nvSpPr>
            <p:cNvPr id="1041" name="Google Shape;1041;gf31fb77f8f_0_1401"/>
            <p:cNvSpPr/>
            <p:nvPr/>
          </p:nvSpPr>
          <p:spPr>
            <a:xfrm>
              <a:off x="228600" y="4880187"/>
              <a:ext cx="14173200" cy="1491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42" name="Google Shape;1042;gf31fb77f8f_0_1401"/>
            <p:cNvSpPr/>
            <p:nvPr/>
          </p:nvSpPr>
          <p:spPr>
            <a:xfrm>
              <a:off x="228600" y="4689651"/>
              <a:ext cx="14173200" cy="1290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43" name="Google Shape;1043;gf31fb77f8f_0_1401"/>
            <p:cNvSpPr/>
            <p:nvPr/>
          </p:nvSpPr>
          <p:spPr>
            <a:xfrm>
              <a:off x="228600" y="4495624"/>
              <a:ext cx="14173200" cy="1134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44" name="Google Shape;1044;gf31fb77f8f_0_1401"/>
            <p:cNvSpPr/>
            <p:nvPr/>
          </p:nvSpPr>
          <p:spPr>
            <a:xfrm>
              <a:off x="228600" y="4305476"/>
              <a:ext cx="14173200" cy="942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45" name="Google Shape;1045;gf31fb77f8f_0_1401"/>
            <p:cNvSpPr/>
            <p:nvPr/>
          </p:nvSpPr>
          <p:spPr>
            <a:xfrm>
              <a:off x="228600" y="4111449"/>
              <a:ext cx="14173200" cy="747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46" name="Google Shape;1046;gf31fb77f8f_0_1401"/>
            <p:cNvSpPr/>
            <p:nvPr/>
          </p:nvSpPr>
          <p:spPr>
            <a:xfrm>
              <a:off x="228600" y="3913540"/>
              <a:ext cx="14173200" cy="573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47" name="Google Shape;1047;gf31fb77f8f_0_1401"/>
            <p:cNvSpPr/>
            <p:nvPr/>
          </p:nvSpPr>
          <p:spPr>
            <a:xfrm>
              <a:off x="228600" y="3713692"/>
              <a:ext cx="14173200" cy="396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48" name="Google Shape;1048;gf31fb77f8f_0_1401"/>
            <p:cNvSpPr/>
            <p:nvPr/>
          </p:nvSpPr>
          <p:spPr>
            <a:xfrm rot="10800000">
              <a:off x="228600" y="2437833"/>
              <a:ext cx="14173200" cy="1491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49" name="Google Shape;1049;gf31fb77f8f_0_1401"/>
            <p:cNvSpPr/>
            <p:nvPr/>
          </p:nvSpPr>
          <p:spPr>
            <a:xfrm rot="10800000">
              <a:off x="228600" y="2648469"/>
              <a:ext cx="14173200" cy="1290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0" name="Google Shape;1050;gf31fb77f8f_0_1401"/>
            <p:cNvSpPr/>
            <p:nvPr/>
          </p:nvSpPr>
          <p:spPr>
            <a:xfrm rot="10800000">
              <a:off x="228600" y="2858096"/>
              <a:ext cx="14173200" cy="1134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1" name="Google Shape;1051;gf31fb77f8f_0_1401"/>
            <p:cNvSpPr/>
            <p:nvPr/>
          </p:nvSpPr>
          <p:spPr>
            <a:xfrm rot="10800000">
              <a:off x="228600" y="3067444"/>
              <a:ext cx="14173200" cy="942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2" name="Google Shape;1052;gf31fb77f8f_0_1401"/>
            <p:cNvSpPr/>
            <p:nvPr/>
          </p:nvSpPr>
          <p:spPr>
            <a:xfrm rot="10800000">
              <a:off x="228600" y="3280971"/>
              <a:ext cx="14173200" cy="747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3" name="Google Shape;1053;gf31fb77f8f_0_1401"/>
            <p:cNvSpPr/>
            <p:nvPr/>
          </p:nvSpPr>
          <p:spPr>
            <a:xfrm rot="10800000">
              <a:off x="228600" y="3496280"/>
              <a:ext cx="14173200" cy="573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4" name="Google Shape;1054;gf31fb77f8f_0_1401"/>
            <p:cNvSpPr/>
            <p:nvPr/>
          </p:nvSpPr>
          <p:spPr>
            <a:xfrm>
              <a:off x="228600" y="2249247"/>
              <a:ext cx="14173200" cy="1290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5" name="Google Shape;1055;gf31fb77f8f_0_1401"/>
            <p:cNvSpPr/>
            <p:nvPr/>
          </p:nvSpPr>
          <p:spPr>
            <a:xfrm>
              <a:off x="228600" y="2055219"/>
              <a:ext cx="14173200" cy="1134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6" name="Google Shape;1056;gf31fb77f8f_0_1401"/>
            <p:cNvSpPr/>
            <p:nvPr/>
          </p:nvSpPr>
          <p:spPr>
            <a:xfrm>
              <a:off x="228600" y="1865072"/>
              <a:ext cx="14173200" cy="942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7" name="Google Shape;1057;gf31fb77f8f_0_1401"/>
            <p:cNvSpPr/>
            <p:nvPr/>
          </p:nvSpPr>
          <p:spPr>
            <a:xfrm>
              <a:off x="228600" y="1671044"/>
              <a:ext cx="14173200" cy="747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8" name="Google Shape;1058;gf31fb77f8f_0_1401"/>
            <p:cNvSpPr/>
            <p:nvPr/>
          </p:nvSpPr>
          <p:spPr>
            <a:xfrm>
              <a:off x="228600" y="1473135"/>
              <a:ext cx="14173200" cy="573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9" name="Google Shape;1059;gf31fb77f8f_0_1401"/>
            <p:cNvSpPr/>
            <p:nvPr/>
          </p:nvSpPr>
          <p:spPr>
            <a:xfrm>
              <a:off x="228600" y="1273287"/>
              <a:ext cx="14173200" cy="396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0" name="Google Shape;1060;gf31fb77f8f_0_1401"/>
            <p:cNvSpPr/>
            <p:nvPr/>
          </p:nvSpPr>
          <p:spPr>
            <a:xfrm rot="10800000">
              <a:off x="228600" y="309"/>
              <a:ext cx="14173200" cy="1491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1" name="Google Shape;1061;gf31fb77f8f_0_1401"/>
            <p:cNvSpPr/>
            <p:nvPr/>
          </p:nvSpPr>
          <p:spPr>
            <a:xfrm rot="10800000">
              <a:off x="228600" y="210945"/>
              <a:ext cx="14173200" cy="1290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2" name="Google Shape;1062;gf31fb77f8f_0_1401"/>
            <p:cNvSpPr/>
            <p:nvPr/>
          </p:nvSpPr>
          <p:spPr>
            <a:xfrm rot="10800000">
              <a:off x="228600" y="420572"/>
              <a:ext cx="14173200" cy="1134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3" name="Google Shape;1063;gf31fb77f8f_0_1401"/>
            <p:cNvSpPr/>
            <p:nvPr/>
          </p:nvSpPr>
          <p:spPr>
            <a:xfrm rot="10800000">
              <a:off x="228600" y="629920"/>
              <a:ext cx="14173200" cy="942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4" name="Google Shape;1064;gf31fb77f8f_0_1401"/>
            <p:cNvSpPr/>
            <p:nvPr/>
          </p:nvSpPr>
          <p:spPr>
            <a:xfrm rot="10800000">
              <a:off x="228600" y="843448"/>
              <a:ext cx="14173200" cy="747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5" name="Google Shape;1065;gf31fb77f8f_0_1401"/>
            <p:cNvSpPr/>
            <p:nvPr/>
          </p:nvSpPr>
          <p:spPr>
            <a:xfrm rot="10800000">
              <a:off x="228600" y="1058756"/>
              <a:ext cx="14173200" cy="5730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066" name="Google Shape;1066;gf31fb77f8f_0_1401"/>
          <p:cNvSpPr/>
          <p:nvPr/>
        </p:nvSpPr>
        <p:spPr>
          <a:xfrm rot="-8100000">
            <a:off x="334056" y="1733008"/>
            <a:ext cx="3590123" cy="3590123"/>
          </a:xfrm>
          <a:prstGeom prst="corner">
            <a:avLst>
              <a:gd name="adj1" fmla="val 20121"/>
              <a:gd name="adj2" fmla="val 20273"/>
            </a:avLst>
          </a:prstGeom>
          <a:solidFill>
            <a:srgbClr val="D6D7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Text Large Arrow 1">
  <p:cSld name="Title Text Large Arrow 1">
    <p:spTree>
      <p:nvGrpSpPr>
        <p:cNvPr id="1" name="Shape 1067"/>
        <p:cNvGrpSpPr/>
        <p:nvPr/>
      </p:nvGrpSpPr>
      <p:grpSpPr>
        <a:xfrm>
          <a:off x="0" y="0"/>
          <a:ext cx="0" cy="0"/>
          <a:chOff x="0" y="0"/>
          <a:chExt cx="0" cy="0"/>
        </a:xfrm>
      </p:grpSpPr>
      <p:sp>
        <p:nvSpPr>
          <p:cNvPr id="1068" name="Google Shape;1068;gf31fb77f8f_0_1431"/>
          <p:cNvSpPr txBox="1">
            <a:spLocks noGrp="1"/>
          </p:cNvSpPr>
          <p:nvPr>
            <p:ph type="title"/>
          </p:nvPr>
        </p:nvSpPr>
        <p:spPr>
          <a:xfrm>
            <a:off x="5449957" y="712305"/>
            <a:ext cx="5710500" cy="8613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BCBEC0"/>
              </a:buClr>
              <a:buSzPts val="4000"/>
              <a:buFont typeface="DM Sans Medium"/>
              <a:buNone/>
              <a:defRPr sz="4000" b="1">
                <a:solidFill>
                  <a:srgbClr val="BCBE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9" name="Google Shape;1069;gf31fb77f8f_0_1431"/>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70" name="Google Shape;1070;gf31fb77f8f_0_1431"/>
          <p:cNvSpPr txBox="1">
            <a:spLocks noGrp="1"/>
          </p:cNvSpPr>
          <p:nvPr>
            <p:ph type="body" idx="1"/>
          </p:nvPr>
        </p:nvSpPr>
        <p:spPr>
          <a:xfrm>
            <a:off x="5449957" y="1573696"/>
            <a:ext cx="5710500" cy="4287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71" name="Google Shape;1071;gf31fb77f8f_0_1431"/>
          <p:cNvGrpSpPr/>
          <p:nvPr/>
        </p:nvGrpSpPr>
        <p:grpSpPr>
          <a:xfrm>
            <a:off x="2917985" y="1674255"/>
            <a:ext cx="2060976" cy="3419331"/>
            <a:chOff x="5962290" y="432750"/>
            <a:chExt cx="1057508" cy="1754493"/>
          </a:xfrm>
        </p:grpSpPr>
        <p:sp>
          <p:nvSpPr>
            <p:cNvPr id="1072" name="Google Shape;1072;gf31fb77f8f_0_1431"/>
            <p:cNvSpPr/>
            <p:nvPr/>
          </p:nvSpPr>
          <p:spPr>
            <a:xfrm rot="8100000">
              <a:off x="5871145" y="1536987"/>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73" name="Google Shape;1073;gf31fb77f8f_0_1431"/>
            <p:cNvSpPr/>
            <p:nvPr/>
          </p:nvSpPr>
          <p:spPr>
            <a:xfrm rot="-8100000">
              <a:off x="5880153" y="830994"/>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1074" name="Google Shape;1074;gf31fb77f8f_0_1431"/>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Break Quote 2">
  <p:cSld name="Section Break Quote 2">
    <p:spTree>
      <p:nvGrpSpPr>
        <p:cNvPr id="1" name="Shape 1075"/>
        <p:cNvGrpSpPr/>
        <p:nvPr/>
      </p:nvGrpSpPr>
      <p:grpSpPr>
        <a:xfrm>
          <a:off x="0" y="0"/>
          <a:ext cx="0" cy="0"/>
          <a:chOff x="0" y="0"/>
          <a:chExt cx="0" cy="0"/>
        </a:xfrm>
      </p:grpSpPr>
      <p:sp>
        <p:nvSpPr>
          <p:cNvPr id="1076" name="Google Shape;1076;gf31fb77f8f_0_1439"/>
          <p:cNvSpPr/>
          <p:nvPr/>
        </p:nvSpPr>
        <p:spPr>
          <a:xfrm rot="-8100000">
            <a:off x="554284" y="2507860"/>
            <a:ext cx="2080591" cy="2080591"/>
          </a:xfrm>
          <a:prstGeom prst="corner">
            <a:avLst>
              <a:gd name="adj1" fmla="val 20121"/>
              <a:gd name="adj2" fmla="val 20273"/>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077" name="Google Shape;1077;gf31fb77f8f_0_1439"/>
          <p:cNvSpPr txBox="1">
            <a:spLocks noGrp="1"/>
          </p:cNvSpPr>
          <p:nvPr>
            <p:ph type="sldNum" idx="12"/>
          </p:nvPr>
        </p:nvSpPr>
        <p:spPr>
          <a:xfrm>
            <a:off x="9526815" y="6349494"/>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_Section Title Arrow 3">
  <p:cSld name="1_Section Title Arrow 3">
    <p:spTree>
      <p:nvGrpSpPr>
        <p:cNvPr id="1" name="Shape 1078"/>
        <p:cNvGrpSpPr/>
        <p:nvPr/>
      </p:nvGrpSpPr>
      <p:grpSpPr>
        <a:xfrm>
          <a:off x="0" y="0"/>
          <a:ext cx="0" cy="0"/>
          <a:chOff x="0" y="0"/>
          <a:chExt cx="0" cy="0"/>
        </a:xfrm>
      </p:grpSpPr>
      <p:sp>
        <p:nvSpPr>
          <p:cNvPr id="1079" name="Google Shape;1079;gf31fb77f8f_0_1442"/>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80" name="Google Shape;1080;gf31fb77f8f_0_1442"/>
          <p:cNvSpPr txBox="1">
            <a:spLocks noGrp="1"/>
          </p:cNvSpPr>
          <p:nvPr>
            <p:ph type="title"/>
          </p:nvPr>
        </p:nvSpPr>
        <p:spPr>
          <a:xfrm>
            <a:off x="5019675" y="3429000"/>
            <a:ext cx="6743700" cy="9735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303030"/>
              </a:buClr>
              <a:buSzPts val="3000"/>
              <a:buFont typeface="DM Sans Medium"/>
              <a:buNone/>
              <a:defRPr sz="3000" b="0" i="0">
                <a:solidFill>
                  <a:srgbClr val="303030"/>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081" name="Google Shape;1081;gf31fb77f8f_0_1442"/>
          <p:cNvGrpSpPr/>
          <p:nvPr/>
        </p:nvGrpSpPr>
        <p:grpSpPr>
          <a:xfrm>
            <a:off x="-3" y="4477885"/>
            <a:ext cx="12191788" cy="2367643"/>
            <a:chOff x="228600" y="309"/>
            <a:chExt cx="14173200" cy="5028978"/>
          </a:xfrm>
        </p:grpSpPr>
        <p:sp>
          <p:nvSpPr>
            <p:cNvPr id="1082" name="Google Shape;1082;gf31fb77f8f_0_1442"/>
            <p:cNvSpPr/>
            <p:nvPr/>
          </p:nvSpPr>
          <p:spPr>
            <a:xfrm>
              <a:off x="228600" y="4880187"/>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83" name="Google Shape;1083;gf31fb77f8f_0_1442"/>
            <p:cNvSpPr/>
            <p:nvPr/>
          </p:nvSpPr>
          <p:spPr>
            <a:xfrm>
              <a:off x="228600" y="4689651"/>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84" name="Google Shape;1084;gf31fb77f8f_0_1442"/>
            <p:cNvSpPr/>
            <p:nvPr/>
          </p:nvSpPr>
          <p:spPr>
            <a:xfrm>
              <a:off x="228600" y="4495624"/>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85" name="Google Shape;1085;gf31fb77f8f_0_1442"/>
            <p:cNvSpPr/>
            <p:nvPr/>
          </p:nvSpPr>
          <p:spPr>
            <a:xfrm>
              <a:off x="228600" y="4305476"/>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86" name="Google Shape;1086;gf31fb77f8f_0_1442"/>
            <p:cNvSpPr/>
            <p:nvPr/>
          </p:nvSpPr>
          <p:spPr>
            <a:xfrm>
              <a:off x="228600" y="4111449"/>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87" name="Google Shape;1087;gf31fb77f8f_0_1442"/>
            <p:cNvSpPr/>
            <p:nvPr/>
          </p:nvSpPr>
          <p:spPr>
            <a:xfrm>
              <a:off x="228600" y="3913540"/>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88" name="Google Shape;1088;gf31fb77f8f_0_1442"/>
            <p:cNvSpPr/>
            <p:nvPr/>
          </p:nvSpPr>
          <p:spPr>
            <a:xfrm>
              <a:off x="228600" y="3713692"/>
              <a:ext cx="14173200" cy="396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89" name="Google Shape;1089;gf31fb77f8f_0_1442"/>
            <p:cNvSpPr/>
            <p:nvPr/>
          </p:nvSpPr>
          <p:spPr>
            <a:xfrm rot="10800000">
              <a:off x="228600" y="2437833"/>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0" name="Google Shape;1090;gf31fb77f8f_0_1442"/>
            <p:cNvSpPr/>
            <p:nvPr/>
          </p:nvSpPr>
          <p:spPr>
            <a:xfrm rot="10800000">
              <a:off x="228600" y="2648469"/>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1" name="Google Shape;1091;gf31fb77f8f_0_1442"/>
            <p:cNvSpPr/>
            <p:nvPr/>
          </p:nvSpPr>
          <p:spPr>
            <a:xfrm rot="10800000">
              <a:off x="228600" y="2858096"/>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2" name="Google Shape;1092;gf31fb77f8f_0_1442"/>
            <p:cNvSpPr/>
            <p:nvPr/>
          </p:nvSpPr>
          <p:spPr>
            <a:xfrm rot="10800000">
              <a:off x="228600" y="3067444"/>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3" name="Google Shape;1093;gf31fb77f8f_0_1442"/>
            <p:cNvSpPr/>
            <p:nvPr/>
          </p:nvSpPr>
          <p:spPr>
            <a:xfrm rot="10800000">
              <a:off x="228600" y="3280971"/>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4" name="Google Shape;1094;gf31fb77f8f_0_1442"/>
            <p:cNvSpPr/>
            <p:nvPr/>
          </p:nvSpPr>
          <p:spPr>
            <a:xfrm rot="10800000">
              <a:off x="228600" y="3496280"/>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5" name="Google Shape;1095;gf31fb77f8f_0_1442"/>
            <p:cNvSpPr/>
            <p:nvPr/>
          </p:nvSpPr>
          <p:spPr>
            <a:xfrm>
              <a:off x="228600" y="2249247"/>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6" name="Google Shape;1096;gf31fb77f8f_0_1442"/>
            <p:cNvSpPr/>
            <p:nvPr/>
          </p:nvSpPr>
          <p:spPr>
            <a:xfrm>
              <a:off x="228600" y="2055219"/>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7" name="Google Shape;1097;gf31fb77f8f_0_1442"/>
            <p:cNvSpPr/>
            <p:nvPr/>
          </p:nvSpPr>
          <p:spPr>
            <a:xfrm>
              <a:off x="228600" y="1865072"/>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8" name="Google Shape;1098;gf31fb77f8f_0_1442"/>
            <p:cNvSpPr/>
            <p:nvPr/>
          </p:nvSpPr>
          <p:spPr>
            <a:xfrm>
              <a:off x="228600" y="1671044"/>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9" name="Google Shape;1099;gf31fb77f8f_0_1442"/>
            <p:cNvSpPr/>
            <p:nvPr/>
          </p:nvSpPr>
          <p:spPr>
            <a:xfrm>
              <a:off x="228600" y="1473135"/>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0" name="Google Shape;1100;gf31fb77f8f_0_1442"/>
            <p:cNvSpPr/>
            <p:nvPr/>
          </p:nvSpPr>
          <p:spPr>
            <a:xfrm>
              <a:off x="228600" y="1273287"/>
              <a:ext cx="14173200" cy="396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1" name="Google Shape;1101;gf31fb77f8f_0_1442"/>
            <p:cNvSpPr/>
            <p:nvPr/>
          </p:nvSpPr>
          <p:spPr>
            <a:xfrm rot="10800000">
              <a:off x="228600" y="309"/>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2" name="Google Shape;1102;gf31fb77f8f_0_1442"/>
            <p:cNvSpPr/>
            <p:nvPr/>
          </p:nvSpPr>
          <p:spPr>
            <a:xfrm rot="10800000">
              <a:off x="228600" y="210945"/>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3" name="Google Shape;1103;gf31fb77f8f_0_1442"/>
            <p:cNvSpPr/>
            <p:nvPr/>
          </p:nvSpPr>
          <p:spPr>
            <a:xfrm rot="10800000">
              <a:off x="228600" y="420572"/>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4" name="Google Shape;1104;gf31fb77f8f_0_1442"/>
            <p:cNvSpPr/>
            <p:nvPr/>
          </p:nvSpPr>
          <p:spPr>
            <a:xfrm rot="10800000">
              <a:off x="228600" y="629920"/>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5" name="Google Shape;1105;gf31fb77f8f_0_1442"/>
            <p:cNvSpPr/>
            <p:nvPr/>
          </p:nvSpPr>
          <p:spPr>
            <a:xfrm rot="10800000">
              <a:off x="228600" y="843448"/>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6" name="Google Shape;1106;gf31fb77f8f_0_1442"/>
            <p:cNvSpPr/>
            <p:nvPr/>
          </p:nvSpPr>
          <p:spPr>
            <a:xfrm rot="10800000">
              <a:off x="228600" y="1058756"/>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107" name="Google Shape;1107;gf31fb77f8f_0_1442"/>
          <p:cNvSpPr/>
          <p:nvPr/>
        </p:nvSpPr>
        <p:spPr>
          <a:xfrm rot="-8100000">
            <a:off x="334056" y="1733008"/>
            <a:ext cx="3590123" cy="3590123"/>
          </a:xfrm>
          <a:prstGeom prst="corner">
            <a:avLst>
              <a:gd name="adj1" fmla="val 20121"/>
              <a:gd name="adj2" fmla="val 20273"/>
            </a:avLst>
          </a:prstGeom>
          <a:solidFill>
            <a:srgbClr val="5F61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lient Stories 1">
  <p:cSld name="1_Client Stories 1">
    <p:spTree>
      <p:nvGrpSpPr>
        <p:cNvPr id="1" name="Shape 135"/>
        <p:cNvGrpSpPr/>
        <p:nvPr/>
      </p:nvGrpSpPr>
      <p:grpSpPr>
        <a:xfrm>
          <a:off x="0" y="0"/>
          <a:ext cx="0" cy="0"/>
          <a:chOff x="0" y="0"/>
          <a:chExt cx="0" cy="0"/>
        </a:xfrm>
      </p:grpSpPr>
      <p:sp>
        <p:nvSpPr>
          <p:cNvPr id="136" name="Google Shape;136;p80"/>
          <p:cNvSpPr/>
          <p:nvPr/>
        </p:nvSpPr>
        <p:spPr>
          <a:xfrm>
            <a:off x="6096000" y="0"/>
            <a:ext cx="6096000" cy="6858000"/>
          </a:xfrm>
          <a:prstGeom prst="rect">
            <a:avLst/>
          </a:prstGeom>
          <a:solidFill>
            <a:srgbClr val="DDA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7" name="Google Shape;137;p80"/>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80"/>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80"/>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0" name="Google Shape;140;p80"/>
          <p:cNvSpPr>
            <a:spLocks noGrp="1"/>
          </p:cNvSpPr>
          <p:nvPr>
            <p:ph type="pic" idx="2"/>
          </p:nvPr>
        </p:nvSpPr>
        <p:spPr>
          <a:xfrm>
            <a:off x="1" y="2266462"/>
            <a:ext cx="6096000" cy="4591539"/>
          </a:xfrm>
          <a:prstGeom prst="rect">
            <a:avLst/>
          </a:prstGeom>
          <a:noFill/>
          <a:ln>
            <a:noFill/>
          </a:ln>
        </p:spPr>
      </p:sp>
      <p:pic>
        <p:nvPicPr>
          <p:cNvPr id="141" name="Google Shape;141;p80" descr="A red and white sign&#10;&#10;Description automatically generated with low confidence"/>
          <p:cNvPicPr preferRelativeResize="0"/>
          <p:nvPr/>
        </p:nvPicPr>
        <p:blipFill rotWithShape="1">
          <a:blip r:embed="rId2">
            <a:alphaModFix/>
          </a:blip>
          <a:srcRect/>
          <a:stretch/>
        </p:blipFill>
        <p:spPr>
          <a:xfrm>
            <a:off x="10799806" y="6475234"/>
            <a:ext cx="1231557" cy="2247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_Two Columns w/arrow 2">
  <p:cSld name="5_Two Columns w/arrow 2">
    <p:spTree>
      <p:nvGrpSpPr>
        <p:cNvPr id="1" name="Shape 1108"/>
        <p:cNvGrpSpPr/>
        <p:nvPr/>
      </p:nvGrpSpPr>
      <p:grpSpPr>
        <a:xfrm>
          <a:off x="0" y="0"/>
          <a:ext cx="0" cy="0"/>
          <a:chOff x="0" y="0"/>
          <a:chExt cx="0" cy="0"/>
        </a:xfrm>
      </p:grpSpPr>
      <p:sp>
        <p:nvSpPr>
          <p:cNvPr id="1109" name="Google Shape;1109;gf31fb77f8f_0_1472"/>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10" name="Google Shape;1110;gf31fb77f8f_0_1472"/>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11" name="Google Shape;1111;gf31fb77f8f_0_1472"/>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1112" name="Google Shape;1112;gf31fb77f8f_0_1472"/>
          <p:cNvGrpSpPr/>
          <p:nvPr/>
        </p:nvGrpSpPr>
        <p:grpSpPr>
          <a:xfrm>
            <a:off x="481835" y="896730"/>
            <a:ext cx="430723" cy="760924"/>
            <a:chOff x="5962290" y="432750"/>
            <a:chExt cx="1057508" cy="1754493"/>
          </a:xfrm>
        </p:grpSpPr>
        <p:sp>
          <p:nvSpPr>
            <p:cNvPr id="1113" name="Google Shape;1113;gf31fb77f8f_0_1472"/>
            <p:cNvSpPr/>
            <p:nvPr/>
          </p:nvSpPr>
          <p:spPr>
            <a:xfrm rot="8100000">
              <a:off x="5871145" y="1536987"/>
              <a:ext cx="1230790" cy="25201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1114" name="Google Shape;1114;gf31fb77f8f_0_1472"/>
            <p:cNvSpPr/>
            <p:nvPr/>
          </p:nvSpPr>
          <p:spPr>
            <a:xfrm rot="-8100000">
              <a:off x="5880153" y="830994"/>
              <a:ext cx="1230790" cy="25201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1115" name="Google Shape;1115;gf31fb77f8f_0_147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Section Title Arrow 1">
  <p:cSld name="1_Section Title Arrow 1">
    <p:spTree>
      <p:nvGrpSpPr>
        <p:cNvPr id="1" name="Shape 1116"/>
        <p:cNvGrpSpPr/>
        <p:nvPr/>
      </p:nvGrpSpPr>
      <p:grpSpPr>
        <a:xfrm>
          <a:off x="0" y="0"/>
          <a:ext cx="0" cy="0"/>
          <a:chOff x="0" y="0"/>
          <a:chExt cx="0" cy="0"/>
        </a:xfrm>
      </p:grpSpPr>
      <p:sp>
        <p:nvSpPr>
          <p:cNvPr id="1117" name="Google Shape;1117;gf31fb77f8f_0_1480"/>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18" name="Google Shape;1118;gf31fb77f8f_0_1480"/>
          <p:cNvSpPr txBox="1">
            <a:spLocks noGrp="1"/>
          </p:cNvSpPr>
          <p:nvPr>
            <p:ph type="title"/>
          </p:nvPr>
        </p:nvSpPr>
        <p:spPr>
          <a:xfrm>
            <a:off x="5019675" y="3429000"/>
            <a:ext cx="6213900" cy="10038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D4FCE9"/>
              </a:buClr>
              <a:buSzPts val="2800"/>
              <a:buFont typeface="DM Sans Medium"/>
              <a:buNone/>
              <a:defRPr sz="2800" b="0" i="0">
                <a:solidFill>
                  <a:srgbClr val="D4FCE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9" name="Google Shape;1119;gf31fb77f8f_0_1480"/>
          <p:cNvSpPr/>
          <p:nvPr/>
        </p:nvSpPr>
        <p:spPr>
          <a:xfrm>
            <a:off x="0" y="6825864"/>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0" name="Google Shape;1120;gf31fb77f8f_0_1480"/>
          <p:cNvSpPr/>
          <p:nvPr/>
        </p:nvSpPr>
        <p:spPr>
          <a:xfrm>
            <a:off x="0" y="6705541"/>
            <a:ext cx="12192000" cy="24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1" name="Google Shape;1121;gf31fb77f8f_0_1480"/>
          <p:cNvSpPr/>
          <p:nvPr/>
        </p:nvSpPr>
        <p:spPr>
          <a:xfrm rot="10800000">
            <a:off x="-1" y="5937454"/>
            <a:ext cx="12192000" cy="89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2" name="Google Shape;1122;gf31fb77f8f_0_1480"/>
          <p:cNvSpPr/>
          <p:nvPr/>
        </p:nvSpPr>
        <p:spPr>
          <a:xfrm rot="10800000">
            <a:off x="-1" y="6064170"/>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3" name="Google Shape;1123;gf31fb77f8f_0_1480"/>
          <p:cNvSpPr/>
          <p:nvPr/>
        </p:nvSpPr>
        <p:spPr>
          <a:xfrm rot="10800000">
            <a:off x="-1" y="6190287"/>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4" name="Google Shape;1124;gf31fb77f8f_0_1480"/>
          <p:cNvSpPr/>
          <p:nvPr/>
        </p:nvSpPr>
        <p:spPr>
          <a:xfrm rot="10800000">
            <a:off x="-1" y="6316469"/>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5" name="Google Shape;1125;gf31fb77f8f_0_1480"/>
          <p:cNvSpPr/>
          <p:nvPr/>
        </p:nvSpPr>
        <p:spPr>
          <a:xfrm rot="10800000">
            <a:off x="-1" y="6444988"/>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6" name="Google Shape;1126;gf31fb77f8f_0_1480"/>
          <p:cNvSpPr/>
          <p:nvPr/>
        </p:nvSpPr>
        <p:spPr>
          <a:xfrm rot="10800000">
            <a:off x="-1" y="6574643"/>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7" name="Google Shape;1127;gf31fb77f8f_0_1480"/>
          <p:cNvSpPr/>
          <p:nvPr/>
        </p:nvSpPr>
        <p:spPr>
          <a:xfrm>
            <a:off x="0" y="5823843"/>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8" name="Google Shape;1128;gf31fb77f8f_0_1480"/>
          <p:cNvSpPr/>
          <p:nvPr/>
        </p:nvSpPr>
        <p:spPr>
          <a:xfrm>
            <a:off x="0" y="5707024"/>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9" name="Google Shape;1129;gf31fb77f8f_0_1480"/>
          <p:cNvSpPr/>
          <p:nvPr/>
        </p:nvSpPr>
        <p:spPr>
          <a:xfrm>
            <a:off x="0" y="5592543"/>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0" name="Google Shape;1130;gf31fb77f8f_0_1480"/>
          <p:cNvSpPr/>
          <p:nvPr/>
        </p:nvSpPr>
        <p:spPr>
          <a:xfrm>
            <a:off x="0" y="5475724"/>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1" name="Google Shape;1131;gf31fb77f8f_0_1480"/>
          <p:cNvSpPr/>
          <p:nvPr/>
        </p:nvSpPr>
        <p:spPr>
          <a:xfrm>
            <a:off x="0" y="5356569"/>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2" name="Google Shape;1132;gf31fb77f8f_0_1480"/>
          <p:cNvSpPr/>
          <p:nvPr/>
        </p:nvSpPr>
        <p:spPr>
          <a:xfrm>
            <a:off x="0" y="5236247"/>
            <a:ext cx="12192000" cy="24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3" name="Google Shape;1133;gf31fb77f8f_0_1480"/>
          <p:cNvSpPr/>
          <p:nvPr/>
        </p:nvSpPr>
        <p:spPr>
          <a:xfrm rot="10800000">
            <a:off x="-1" y="4469894"/>
            <a:ext cx="12192000" cy="89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4" name="Google Shape;1134;gf31fb77f8f_0_1480"/>
          <p:cNvSpPr/>
          <p:nvPr/>
        </p:nvSpPr>
        <p:spPr>
          <a:xfrm rot="10800000">
            <a:off x="-1" y="4596610"/>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5" name="Google Shape;1135;gf31fb77f8f_0_1480"/>
          <p:cNvSpPr/>
          <p:nvPr/>
        </p:nvSpPr>
        <p:spPr>
          <a:xfrm rot="10800000">
            <a:off x="-1" y="4722727"/>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6" name="Google Shape;1136;gf31fb77f8f_0_1480"/>
          <p:cNvSpPr/>
          <p:nvPr/>
        </p:nvSpPr>
        <p:spPr>
          <a:xfrm rot="10800000">
            <a:off x="-1" y="4848909"/>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7" name="Google Shape;1137;gf31fb77f8f_0_1480"/>
          <p:cNvSpPr/>
          <p:nvPr/>
        </p:nvSpPr>
        <p:spPr>
          <a:xfrm rot="10800000">
            <a:off x="-1" y="4977428"/>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8" name="Google Shape;1138;gf31fb77f8f_0_1480"/>
          <p:cNvSpPr/>
          <p:nvPr/>
        </p:nvSpPr>
        <p:spPr>
          <a:xfrm rot="10800000">
            <a:off x="-1" y="5107082"/>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9" name="Google Shape;1139;gf31fb77f8f_0_1480"/>
          <p:cNvSpPr/>
          <p:nvPr/>
        </p:nvSpPr>
        <p:spPr>
          <a:xfrm rot="-8100000">
            <a:off x="334056" y="1733008"/>
            <a:ext cx="3590123" cy="3590123"/>
          </a:xfrm>
          <a:prstGeom prst="corner">
            <a:avLst>
              <a:gd name="adj1" fmla="val 20121"/>
              <a:gd name="adj2" fmla="val 20273"/>
            </a:avLst>
          </a:prstGeom>
          <a:solidFill>
            <a:srgbClr val="D4FC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rgbClr val="D4FCE9"/>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itle Text Large Arrow 2">
  <p:cSld name="1_Title Text Large Arrow 2">
    <p:spTree>
      <p:nvGrpSpPr>
        <p:cNvPr id="1" name="Shape 1140"/>
        <p:cNvGrpSpPr/>
        <p:nvPr/>
      </p:nvGrpSpPr>
      <p:grpSpPr>
        <a:xfrm>
          <a:off x="0" y="0"/>
          <a:ext cx="0" cy="0"/>
          <a:chOff x="0" y="0"/>
          <a:chExt cx="0" cy="0"/>
        </a:xfrm>
      </p:grpSpPr>
      <p:sp>
        <p:nvSpPr>
          <p:cNvPr id="1141" name="Google Shape;1141;gf31fb77f8f_0_1512"/>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CCC73"/>
              </a:buClr>
              <a:buSzPts val="3600"/>
              <a:buFont typeface="DM Sans Medium"/>
              <a:buNone/>
              <a:defRPr sz="3600">
                <a:solidFill>
                  <a:srgbClr val="0CCC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2" name="Google Shape;1142;gf31fb77f8f_0_1512"/>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43" name="Google Shape;1143;gf31fb77f8f_0_1512"/>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1144" name="Google Shape;1144;gf31fb77f8f_0_1512"/>
          <p:cNvGrpSpPr/>
          <p:nvPr/>
        </p:nvGrpSpPr>
        <p:grpSpPr>
          <a:xfrm rot="10800000">
            <a:off x="9578979" y="1351657"/>
            <a:ext cx="2060976" cy="3419331"/>
            <a:chOff x="5962290" y="432750"/>
            <a:chExt cx="1057508" cy="1754493"/>
          </a:xfrm>
        </p:grpSpPr>
        <p:sp>
          <p:nvSpPr>
            <p:cNvPr id="1145" name="Google Shape;1145;gf31fb77f8f_0_1512"/>
            <p:cNvSpPr/>
            <p:nvPr/>
          </p:nvSpPr>
          <p:spPr>
            <a:xfrm rot="8100000">
              <a:off x="5871145" y="1536987"/>
              <a:ext cx="1230790" cy="252013"/>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146" name="Google Shape;1146;gf31fb77f8f_0_1512"/>
            <p:cNvSpPr/>
            <p:nvPr/>
          </p:nvSpPr>
          <p:spPr>
            <a:xfrm rot="-8100000">
              <a:off x="5880153" y="830994"/>
              <a:ext cx="1230790" cy="252013"/>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147" name="Google Shape;1147;gf31fb77f8f_0_1512"/>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lient Stories 1">
  <p:cSld name="Client Stories 1">
    <p:spTree>
      <p:nvGrpSpPr>
        <p:cNvPr id="1" name="Shape 1148"/>
        <p:cNvGrpSpPr/>
        <p:nvPr/>
      </p:nvGrpSpPr>
      <p:grpSpPr>
        <a:xfrm>
          <a:off x="0" y="0"/>
          <a:ext cx="0" cy="0"/>
          <a:chOff x="0" y="0"/>
          <a:chExt cx="0" cy="0"/>
        </a:xfrm>
      </p:grpSpPr>
      <p:sp>
        <p:nvSpPr>
          <p:cNvPr id="1149" name="Google Shape;1149;gf31fb77f8f_0_1520"/>
          <p:cNvSpPr/>
          <p:nvPr/>
        </p:nvSpPr>
        <p:spPr>
          <a:xfrm>
            <a:off x="6096000" y="0"/>
            <a:ext cx="6096000" cy="6858000"/>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50" name="Google Shape;1150;gf31fb77f8f_0_1520"/>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1" name="Google Shape;1151;gf31fb77f8f_0_1520"/>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2" name="Google Shape;1152;gf31fb77f8f_0_1520"/>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53" name="Google Shape;1153;gf31fb77f8f_0_1520"/>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wo Columns Icon">
  <p:cSld name="Two Columns Icon">
    <p:spTree>
      <p:nvGrpSpPr>
        <p:cNvPr id="1" name="Shape 1154"/>
        <p:cNvGrpSpPr/>
        <p:nvPr/>
      </p:nvGrpSpPr>
      <p:grpSpPr>
        <a:xfrm>
          <a:off x="0" y="0"/>
          <a:ext cx="0" cy="0"/>
          <a:chOff x="0" y="0"/>
          <a:chExt cx="0" cy="0"/>
        </a:xfrm>
      </p:grpSpPr>
      <p:sp>
        <p:nvSpPr>
          <p:cNvPr id="1155" name="Google Shape;1155;gf31fb77f8f_0_1526"/>
          <p:cNvSpPr txBox="1">
            <a:spLocks noGrp="1"/>
          </p:cNvSpPr>
          <p:nvPr>
            <p:ph type="title"/>
          </p:nvPr>
        </p:nvSpPr>
        <p:spPr>
          <a:xfrm>
            <a:off x="444500" y="121080"/>
            <a:ext cx="10474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6" name="Google Shape;1156;gf31fb77f8f_0_152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57" name="Google Shape;1157;gf31fb77f8f_0_1526"/>
          <p:cNvCxnSpPr/>
          <p:nvPr/>
        </p:nvCxnSpPr>
        <p:spPr>
          <a:xfrm>
            <a:off x="445975" y="857865"/>
            <a:ext cx="11231700" cy="0"/>
          </a:xfrm>
          <a:prstGeom prst="straightConnector1">
            <a:avLst/>
          </a:prstGeom>
          <a:noFill/>
          <a:ln w="9525" cap="flat" cmpd="sng">
            <a:solidFill>
              <a:srgbClr val="BCBEC0"/>
            </a:solidFill>
            <a:prstDash val="solid"/>
            <a:round/>
            <a:headEnd type="none" w="sm" len="sm"/>
            <a:tailEnd type="none" w="sm" len="sm"/>
          </a:ln>
        </p:spPr>
      </p:cxnSp>
      <p:sp>
        <p:nvSpPr>
          <p:cNvPr id="1158" name="Google Shape;1158;gf31fb77f8f_0_1526"/>
          <p:cNvSpPr>
            <a:spLocks noGrp="1"/>
          </p:cNvSpPr>
          <p:nvPr>
            <p:ph type="pic" idx="2"/>
          </p:nvPr>
        </p:nvSpPr>
        <p:spPr>
          <a:xfrm>
            <a:off x="444500" y="1311560"/>
            <a:ext cx="1440600" cy="1440600"/>
          </a:xfrm>
          <a:prstGeom prst="rect">
            <a:avLst/>
          </a:prstGeom>
          <a:noFill/>
          <a:ln>
            <a:noFill/>
          </a:ln>
        </p:spPr>
      </p:sp>
      <p:sp>
        <p:nvSpPr>
          <p:cNvPr id="1159" name="Google Shape;1159;gf31fb77f8f_0_1526"/>
          <p:cNvSpPr txBox="1">
            <a:spLocks noGrp="1"/>
          </p:cNvSpPr>
          <p:nvPr>
            <p:ph type="body" idx="1"/>
          </p:nvPr>
        </p:nvSpPr>
        <p:spPr>
          <a:xfrm>
            <a:off x="2110154" y="1187939"/>
            <a:ext cx="9056700" cy="47400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3200"/>
              <a:buFont typeface="Arial"/>
              <a:buNone/>
              <a:defRPr sz="3200"/>
            </a:lvl1pPr>
            <a:lvl2pPr marL="914400" lvl="1" indent="-406400" algn="l">
              <a:lnSpc>
                <a:spcPct val="110000"/>
              </a:lnSpc>
              <a:spcBef>
                <a:spcPts val="333"/>
              </a:spcBef>
              <a:spcAft>
                <a:spcPts val="0"/>
              </a:spcAft>
              <a:buClr>
                <a:schemeClr val="dk1"/>
              </a:buClr>
              <a:buSzPts val="2800"/>
              <a:buFont typeface="Arial"/>
              <a:buChar char="•"/>
              <a:defRPr sz="2800"/>
            </a:lvl2pPr>
            <a:lvl3pPr marL="1371600" lvl="2" indent="-381000" algn="l">
              <a:lnSpc>
                <a:spcPct val="110000"/>
              </a:lnSpc>
              <a:spcBef>
                <a:spcPts val="333"/>
              </a:spcBef>
              <a:spcAft>
                <a:spcPts val="0"/>
              </a:spcAft>
              <a:buClr>
                <a:schemeClr val="dk1"/>
              </a:buClr>
              <a:buSzPts val="2400"/>
              <a:buFont typeface="Arial"/>
              <a:buChar char="•"/>
              <a:defRPr sz="2400"/>
            </a:lvl3pPr>
            <a:lvl4pPr marL="1828800" lvl="3" indent="-355600" algn="l">
              <a:lnSpc>
                <a:spcPct val="110000"/>
              </a:lnSpc>
              <a:spcBef>
                <a:spcPts val="250"/>
              </a:spcBef>
              <a:spcAft>
                <a:spcPts val="0"/>
              </a:spcAft>
              <a:buClr>
                <a:schemeClr val="dk1"/>
              </a:buClr>
              <a:buSzPts val="2000"/>
              <a:buFont typeface="Arial"/>
              <a:buChar char="•"/>
              <a:defRPr sz="2000"/>
            </a:lvl4pPr>
            <a:lvl5pPr marL="2286000" lvl="4" indent="-342900" algn="l">
              <a:lnSpc>
                <a:spcPct val="110000"/>
              </a:lnSpc>
              <a:spcBef>
                <a:spcPts val="250"/>
              </a:spcBef>
              <a:spcAft>
                <a:spcPts val="0"/>
              </a:spcAft>
              <a:buClr>
                <a:schemeClr val="dk1"/>
              </a:buClr>
              <a:buSzPts val="1800"/>
              <a:buFont typeface="Arial"/>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Bullets Photo">
  <p:cSld name="Title Bullets Photo">
    <p:spTree>
      <p:nvGrpSpPr>
        <p:cNvPr id="1" name="Shape 1160"/>
        <p:cNvGrpSpPr/>
        <p:nvPr/>
      </p:nvGrpSpPr>
      <p:grpSpPr>
        <a:xfrm>
          <a:off x="0" y="0"/>
          <a:ext cx="0" cy="0"/>
          <a:chOff x="0" y="0"/>
          <a:chExt cx="0" cy="0"/>
        </a:xfrm>
      </p:grpSpPr>
      <p:sp>
        <p:nvSpPr>
          <p:cNvPr id="1161" name="Google Shape;1161;gf31fb77f8f_0_1532"/>
          <p:cNvSpPr txBox="1">
            <a:spLocks noGrp="1"/>
          </p:cNvSpPr>
          <p:nvPr>
            <p:ph type="title"/>
          </p:nvPr>
        </p:nvSpPr>
        <p:spPr>
          <a:xfrm>
            <a:off x="444500" y="95250"/>
            <a:ext cx="99189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2" name="Google Shape;1162;gf31fb77f8f_0_1532"/>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63" name="Google Shape;1163;gf31fb77f8f_0_1532"/>
          <p:cNvSpPr txBox="1">
            <a:spLocks noGrp="1"/>
          </p:cNvSpPr>
          <p:nvPr>
            <p:ph type="body" idx="1"/>
          </p:nvPr>
        </p:nvSpPr>
        <p:spPr>
          <a:xfrm>
            <a:off x="603249" y="1397000"/>
            <a:ext cx="5207100" cy="4530900"/>
          </a:xfrm>
          <a:prstGeom prst="rect">
            <a:avLst/>
          </a:prstGeom>
          <a:noFill/>
          <a:ln>
            <a:noFill/>
          </a:ln>
        </p:spPr>
        <p:txBody>
          <a:bodyPr spcFirstLastPara="1" wrap="square" lIns="0" tIns="45700" rIns="0" bIns="45700" anchor="t" anchorCtr="0">
            <a:noAutofit/>
          </a:bodyPr>
          <a:lstStyle>
            <a:lvl1pPr marL="457200" lvl="0" indent="-406400" algn="l">
              <a:lnSpc>
                <a:spcPct val="110000"/>
              </a:lnSpc>
              <a:spcBef>
                <a:spcPts val="500"/>
              </a:spcBef>
              <a:spcAft>
                <a:spcPts val="0"/>
              </a:spcAft>
              <a:buClr>
                <a:schemeClr val="dk1"/>
              </a:buClr>
              <a:buSzPts val="2800"/>
              <a:buChar char="•"/>
              <a:defRPr sz="2800"/>
            </a:lvl1pPr>
            <a:lvl2pPr marL="914400" lvl="1" indent="-381000" algn="l">
              <a:lnSpc>
                <a:spcPct val="110000"/>
              </a:lnSpc>
              <a:spcBef>
                <a:spcPts val="333"/>
              </a:spcBef>
              <a:spcAft>
                <a:spcPts val="0"/>
              </a:spcAft>
              <a:buClr>
                <a:schemeClr val="dk1"/>
              </a:buClr>
              <a:buSzPts val="2400"/>
              <a:buChar char="-"/>
              <a:defRPr sz="2400"/>
            </a:lvl2pPr>
            <a:lvl3pPr marL="1371600" lvl="2" indent="-355600" algn="l">
              <a:lnSpc>
                <a:spcPct val="110000"/>
              </a:lnSpc>
              <a:spcBef>
                <a:spcPts val="333"/>
              </a:spcBef>
              <a:spcAft>
                <a:spcPts val="0"/>
              </a:spcAft>
              <a:buClr>
                <a:schemeClr val="dk1"/>
              </a:buClr>
              <a:buSzPts val="2000"/>
              <a:buChar char="•"/>
              <a:defRPr sz="2000"/>
            </a:lvl3pPr>
            <a:lvl4pPr marL="1828800" lvl="3" indent="-342900" algn="l">
              <a:lnSpc>
                <a:spcPct val="110000"/>
              </a:lnSpc>
              <a:spcBef>
                <a:spcPts val="250"/>
              </a:spcBef>
              <a:spcAft>
                <a:spcPts val="0"/>
              </a:spcAft>
              <a:buClr>
                <a:schemeClr val="dk1"/>
              </a:buClr>
              <a:buSzPts val="1800"/>
              <a:buChar char="-"/>
              <a:defRPr sz="1800"/>
            </a:lvl4pPr>
            <a:lvl5pPr marL="2286000" lvl="4" indent="-330200" algn="l">
              <a:lnSpc>
                <a:spcPct val="110000"/>
              </a:lnSpc>
              <a:spcBef>
                <a:spcPts val="25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64" name="Google Shape;1164;gf31fb77f8f_0_1532"/>
          <p:cNvCxnSpPr/>
          <p:nvPr/>
        </p:nvCxnSpPr>
        <p:spPr>
          <a:xfrm>
            <a:off x="445975" y="844658"/>
            <a:ext cx="11231700" cy="0"/>
          </a:xfrm>
          <a:prstGeom prst="straightConnector1">
            <a:avLst/>
          </a:prstGeom>
          <a:noFill/>
          <a:ln w="9525" cap="flat" cmpd="sng">
            <a:solidFill>
              <a:srgbClr val="BCBEC0"/>
            </a:solidFill>
            <a:prstDash val="solid"/>
            <a:round/>
            <a:headEnd type="none" w="sm" len="sm"/>
            <a:tailEnd type="none" w="sm" len="sm"/>
          </a:ln>
        </p:spPr>
      </p:cxnSp>
      <p:sp>
        <p:nvSpPr>
          <p:cNvPr id="1165" name="Google Shape;1165;gf31fb77f8f_0_1532"/>
          <p:cNvSpPr>
            <a:spLocks noGrp="1"/>
          </p:cNvSpPr>
          <p:nvPr>
            <p:ph type="pic" idx="2"/>
          </p:nvPr>
        </p:nvSpPr>
        <p:spPr>
          <a:xfrm>
            <a:off x="6096000" y="1397001"/>
            <a:ext cx="5207100" cy="4530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66"/>
        <p:cNvGrpSpPr/>
        <p:nvPr/>
      </p:nvGrpSpPr>
      <p:grpSpPr>
        <a:xfrm>
          <a:off x="0" y="0"/>
          <a:ext cx="0" cy="0"/>
          <a:chOff x="0" y="0"/>
          <a:chExt cx="0" cy="0"/>
        </a:xfrm>
      </p:grpSpPr>
      <p:sp>
        <p:nvSpPr>
          <p:cNvPr id="1167" name="Google Shape;1167;gf31fb77f8f_0_1538"/>
          <p:cNvSpPr txBox="1">
            <a:spLocks noGrp="1"/>
          </p:cNvSpPr>
          <p:nvPr>
            <p:ph type="title"/>
          </p:nvPr>
        </p:nvSpPr>
        <p:spPr>
          <a:xfrm>
            <a:off x="444500" y="95251"/>
            <a:ext cx="10474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8" name="Google Shape;1168;gf31fb77f8f_0_1538"/>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69" name="Google Shape;1169;gf31fb77f8f_0_1538"/>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Slide 2">
  <p:cSld name="Table Slide 2">
    <p:spTree>
      <p:nvGrpSpPr>
        <p:cNvPr id="1" name="Shape 1170"/>
        <p:cNvGrpSpPr/>
        <p:nvPr/>
      </p:nvGrpSpPr>
      <p:grpSpPr>
        <a:xfrm>
          <a:off x="0" y="0"/>
          <a:ext cx="0" cy="0"/>
          <a:chOff x="0" y="0"/>
          <a:chExt cx="0" cy="0"/>
        </a:xfrm>
      </p:grpSpPr>
      <p:sp>
        <p:nvSpPr>
          <p:cNvPr id="1171" name="Google Shape;1171;gf31fb77f8f_0_154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2" name="Google Shape;1172;gf31fb77f8f_0_1542"/>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73" name="Google Shape;1173;gf31fb77f8f_0_1542"/>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
        <p:nvSpPr>
          <p:cNvPr id="1174" name="Google Shape;1174;gf31fb77f8f_0_1542"/>
          <p:cNvSpPr txBox="1">
            <a:spLocks noGrp="1"/>
          </p:cNvSpPr>
          <p:nvPr>
            <p:ph type="body" idx="1"/>
          </p:nvPr>
        </p:nvSpPr>
        <p:spPr>
          <a:xfrm>
            <a:off x="8867360" y="5432155"/>
            <a:ext cx="2435700" cy="495900"/>
          </a:xfrm>
          <a:prstGeom prst="rect">
            <a:avLst/>
          </a:prstGeom>
          <a:noFill/>
          <a:ln>
            <a:noFill/>
          </a:ln>
        </p:spPr>
        <p:txBody>
          <a:bodyPr spcFirstLastPara="1" wrap="square" lIns="0" tIns="45700" rIns="0" bIns="45700" anchor="b" anchorCtr="0">
            <a:noAutofit/>
          </a:bodyPr>
          <a:lstStyle>
            <a:lvl1pPr marL="457200" lvl="0" indent="-228600" algn="r">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75" name="Google Shape;1175;gf31fb77f8f_0_1542"/>
          <p:cNvCxnSpPr/>
          <p:nvPr/>
        </p:nvCxnSpPr>
        <p:spPr>
          <a:xfrm>
            <a:off x="480085" y="1671949"/>
            <a:ext cx="11231700" cy="0"/>
          </a:xfrm>
          <a:prstGeom prst="straightConnector1">
            <a:avLst/>
          </a:prstGeom>
          <a:noFill/>
          <a:ln w="9525" cap="flat" cmpd="sng">
            <a:solidFill>
              <a:srgbClr val="BCBEC0"/>
            </a:solidFill>
            <a:prstDash val="solid"/>
            <a:round/>
            <a:headEnd type="none" w="sm" len="sm"/>
            <a:tailEnd type="none" w="sm" len="sm"/>
          </a:ln>
        </p:spPr>
      </p:cxnSp>
      <p:sp>
        <p:nvSpPr>
          <p:cNvPr id="1176" name="Google Shape;1176;gf31fb77f8f_0_1542"/>
          <p:cNvSpPr txBox="1">
            <a:spLocks noGrp="1"/>
          </p:cNvSpPr>
          <p:nvPr>
            <p:ph type="subTitle" idx="2"/>
          </p:nvPr>
        </p:nvSpPr>
        <p:spPr>
          <a:xfrm>
            <a:off x="596485" y="959437"/>
            <a:ext cx="10439100" cy="593700"/>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2000"/>
              <a:buNone/>
              <a:defRPr sz="2000">
                <a:solidFill>
                  <a:schemeClr val="dk1"/>
                </a:solidFill>
              </a:defRPr>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hart page">
  <p:cSld name="2_Chart page">
    <p:spTree>
      <p:nvGrpSpPr>
        <p:cNvPr id="1" name="Shape 1177"/>
        <p:cNvGrpSpPr/>
        <p:nvPr/>
      </p:nvGrpSpPr>
      <p:grpSpPr>
        <a:xfrm>
          <a:off x="0" y="0"/>
          <a:ext cx="0" cy="0"/>
          <a:chOff x="0" y="0"/>
          <a:chExt cx="0" cy="0"/>
        </a:xfrm>
      </p:grpSpPr>
      <p:sp>
        <p:nvSpPr>
          <p:cNvPr id="1178" name="Google Shape;1178;gf31fb77f8f_0_1549"/>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79" name="Google Shape;1179;gf31fb77f8f_0_1549"/>
          <p:cNvSpPr txBox="1">
            <a:spLocks noGrp="1"/>
          </p:cNvSpPr>
          <p:nvPr>
            <p:ph type="title"/>
          </p:nvPr>
        </p:nvSpPr>
        <p:spPr>
          <a:xfrm>
            <a:off x="603250" y="95250"/>
            <a:ext cx="10699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DM Sans"/>
              <a:buNone/>
              <a:defRPr sz="25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80" name="Google Shape;1180;gf31fb77f8f_0_1549"/>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
        <p:nvSpPr>
          <p:cNvPr id="1181" name="Google Shape;1181;gf31fb77f8f_0_1549"/>
          <p:cNvSpPr txBox="1">
            <a:spLocks noGrp="1"/>
          </p:cNvSpPr>
          <p:nvPr>
            <p:ph type="body" idx="1"/>
          </p:nvPr>
        </p:nvSpPr>
        <p:spPr>
          <a:xfrm>
            <a:off x="8867360" y="5432155"/>
            <a:ext cx="2435700" cy="495900"/>
          </a:xfrm>
          <a:prstGeom prst="rect">
            <a:avLst/>
          </a:prstGeom>
          <a:noFill/>
          <a:ln>
            <a:noFill/>
          </a:ln>
        </p:spPr>
        <p:txBody>
          <a:bodyPr spcFirstLastPara="1" wrap="square" lIns="0" tIns="0" rIns="0" bIns="0" anchor="b" anchorCtr="0">
            <a:noAutofit/>
          </a:bodyPr>
          <a:lstStyle>
            <a:lvl1pPr marL="457200" lvl="0" indent="-228600" algn="r">
              <a:lnSpc>
                <a:spcPct val="110000"/>
              </a:lnSpc>
              <a:spcBef>
                <a:spcPts val="500"/>
              </a:spcBef>
              <a:spcAft>
                <a:spcPts val="0"/>
              </a:spcAft>
              <a:buClr>
                <a:srgbClr val="BCBEC0"/>
              </a:buClr>
              <a:buSzPts val="1000"/>
              <a:buNone/>
              <a:defRPr sz="1000" b="0" i="0">
                <a:solidFill>
                  <a:srgbClr val="BCBEC0"/>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82" name="Google Shape;1182;gf31fb77f8f_0_1549"/>
          <p:cNvCxnSpPr/>
          <p:nvPr/>
        </p:nvCxnSpPr>
        <p:spPr>
          <a:xfrm>
            <a:off x="445975" y="1733043"/>
            <a:ext cx="11231700" cy="0"/>
          </a:xfrm>
          <a:prstGeom prst="straightConnector1">
            <a:avLst/>
          </a:prstGeom>
          <a:noFill/>
          <a:ln w="9525" cap="flat" cmpd="sng">
            <a:solidFill>
              <a:srgbClr val="BCBEC0"/>
            </a:solidFill>
            <a:prstDash val="solid"/>
            <a:round/>
            <a:headEnd type="none" w="sm" len="sm"/>
            <a:tailEnd type="none" w="sm" len="sm"/>
          </a:ln>
        </p:spPr>
      </p:cxnSp>
      <p:sp>
        <p:nvSpPr>
          <p:cNvPr id="1183" name="Google Shape;1183;gf31fb77f8f_0_1549"/>
          <p:cNvSpPr txBox="1">
            <a:spLocks noGrp="1"/>
          </p:cNvSpPr>
          <p:nvPr>
            <p:ph type="subTitle" idx="2"/>
          </p:nvPr>
        </p:nvSpPr>
        <p:spPr>
          <a:xfrm>
            <a:off x="596485" y="1012986"/>
            <a:ext cx="10439100" cy="593700"/>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1167"/>
              <a:buNone/>
              <a:defRPr sz="1167"/>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r chart page - Dual title | 1">
  <p:cSld name="Bar chart page - Dual title | 1">
    <p:spTree>
      <p:nvGrpSpPr>
        <p:cNvPr id="1" name="Shape 1184"/>
        <p:cNvGrpSpPr/>
        <p:nvPr/>
      </p:nvGrpSpPr>
      <p:grpSpPr>
        <a:xfrm>
          <a:off x="0" y="0"/>
          <a:ext cx="0" cy="0"/>
          <a:chOff x="0" y="0"/>
          <a:chExt cx="0" cy="0"/>
        </a:xfrm>
      </p:grpSpPr>
      <p:sp>
        <p:nvSpPr>
          <p:cNvPr id="1185" name="Google Shape;1185;gf31fb77f8f_0_155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86" name="Google Shape;1186;gf31fb77f8f_0_1556"/>
          <p:cNvSpPr txBox="1">
            <a:spLocks noGrp="1"/>
          </p:cNvSpPr>
          <p:nvPr>
            <p:ph type="title"/>
          </p:nvPr>
        </p:nvSpPr>
        <p:spPr>
          <a:xfrm>
            <a:off x="444500" y="95783"/>
            <a:ext cx="5049000" cy="7614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DM Sans"/>
              <a:buNone/>
              <a:defRPr sz="25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87" name="Google Shape;1187;gf31fb77f8f_0_1556"/>
          <p:cNvCxnSpPr/>
          <p:nvPr/>
        </p:nvCxnSpPr>
        <p:spPr>
          <a:xfrm>
            <a:off x="445975" y="849128"/>
            <a:ext cx="11231700" cy="0"/>
          </a:xfrm>
          <a:prstGeom prst="straightConnector1">
            <a:avLst/>
          </a:prstGeom>
          <a:noFill/>
          <a:ln w="9525" cap="flat" cmpd="sng">
            <a:solidFill>
              <a:srgbClr val="BCBEC0"/>
            </a:solidFill>
            <a:prstDash val="solid"/>
            <a:round/>
            <a:headEnd type="none" w="sm" len="sm"/>
            <a:tailEnd type="none" w="sm" len="sm"/>
          </a:ln>
        </p:spPr>
      </p:cxnSp>
      <p:sp>
        <p:nvSpPr>
          <p:cNvPr id="1188" name="Google Shape;1188;gf31fb77f8f_0_1556"/>
          <p:cNvSpPr txBox="1">
            <a:spLocks noGrp="1"/>
          </p:cNvSpPr>
          <p:nvPr>
            <p:ph type="body" idx="1"/>
          </p:nvPr>
        </p:nvSpPr>
        <p:spPr>
          <a:xfrm>
            <a:off x="1357973" y="6076415"/>
            <a:ext cx="2435700" cy="495900"/>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89" name="Google Shape;1189;gf31fb77f8f_0_1556"/>
          <p:cNvCxnSpPr/>
          <p:nvPr/>
        </p:nvCxnSpPr>
        <p:spPr>
          <a:xfrm>
            <a:off x="445975" y="1724920"/>
            <a:ext cx="11231700" cy="0"/>
          </a:xfrm>
          <a:prstGeom prst="straightConnector1">
            <a:avLst/>
          </a:prstGeom>
          <a:noFill/>
          <a:ln w="9525" cap="flat" cmpd="sng">
            <a:solidFill>
              <a:srgbClr val="BCBEC0"/>
            </a:solidFill>
            <a:prstDash val="solid"/>
            <a:round/>
            <a:headEnd type="none" w="sm" len="sm"/>
            <a:tailEnd type="none" w="sm" len="sm"/>
          </a:ln>
        </p:spPr>
      </p:cxnSp>
      <p:sp>
        <p:nvSpPr>
          <p:cNvPr id="1190" name="Google Shape;1190;gf31fb77f8f_0_1556"/>
          <p:cNvSpPr txBox="1">
            <a:spLocks noGrp="1"/>
          </p:cNvSpPr>
          <p:nvPr>
            <p:ph type="subTitle" idx="2"/>
          </p:nvPr>
        </p:nvSpPr>
        <p:spPr>
          <a:xfrm>
            <a:off x="444500" y="918894"/>
            <a:ext cx="5049000" cy="593700"/>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1800"/>
              <a:buNone/>
              <a:defRPr sz="1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91" name="Google Shape;1191;gf31fb77f8f_0_1556"/>
          <p:cNvSpPr txBox="1">
            <a:spLocks noGrp="1"/>
          </p:cNvSpPr>
          <p:nvPr>
            <p:ph type="body" idx="3"/>
          </p:nvPr>
        </p:nvSpPr>
        <p:spPr>
          <a:xfrm>
            <a:off x="6200662" y="94950"/>
            <a:ext cx="5102400" cy="762300"/>
          </a:xfrm>
          <a:prstGeom prst="rect">
            <a:avLst/>
          </a:prstGeom>
          <a:noFill/>
          <a:ln>
            <a:noFill/>
          </a:ln>
        </p:spPr>
        <p:txBody>
          <a:bodyPr spcFirstLastPara="1" wrap="square" lIns="0" tIns="45700" rIns="0" bIns="45700" anchor="ctr" anchorCtr="0">
            <a:noAutofit/>
          </a:bodyPr>
          <a:lstStyle>
            <a:lvl1pPr marL="457200" lvl="0" indent="-228600" algn="l">
              <a:lnSpc>
                <a:spcPct val="110000"/>
              </a:lnSpc>
              <a:spcBef>
                <a:spcPts val="500"/>
              </a:spcBef>
              <a:spcAft>
                <a:spcPts val="0"/>
              </a:spcAft>
              <a:buClr>
                <a:srgbClr val="5C5F61"/>
              </a:buClr>
              <a:buSzPts val="2500"/>
              <a:buFont typeface="DM Sans"/>
              <a:buNone/>
              <a:defRPr sz="2500"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2" name="Google Shape;1192;gf31fb77f8f_0_1556"/>
          <p:cNvSpPr txBox="1">
            <a:spLocks noGrp="1"/>
          </p:cNvSpPr>
          <p:nvPr>
            <p:ph type="body" idx="4"/>
          </p:nvPr>
        </p:nvSpPr>
        <p:spPr>
          <a:xfrm>
            <a:off x="6149258" y="6076415"/>
            <a:ext cx="2435700" cy="495900"/>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3" name="Google Shape;1193;gf31fb77f8f_0_1556"/>
          <p:cNvSpPr txBox="1"/>
          <p:nvPr/>
        </p:nvSpPr>
        <p:spPr>
          <a:xfrm>
            <a:off x="6200662" y="917428"/>
            <a:ext cx="5049000" cy="593700"/>
          </a:xfrm>
          <a:prstGeom prst="rect">
            <a:avLst/>
          </a:prstGeom>
          <a:noFill/>
          <a:ln>
            <a:noFill/>
          </a:ln>
        </p:spPr>
        <p:txBody>
          <a:bodyPr spcFirstLastPara="1" wrap="square" lIns="0" tIns="45700" rIns="0" bIns="45700" anchor="t" anchorCtr="0">
            <a:noAutofit/>
          </a:bodyPr>
          <a:lstStyle/>
          <a:p>
            <a:pPr marL="0" marR="0" lvl="0" indent="0" algn="l" rtl="0">
              <a:lnSpc>
                <a:spcPct val="11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Chart explainer text here. </a:t>
            </a:r>
            <a:r>
              <a:rPr lang="en-US" sz="1167" b="0" i="0" u="none" strike="noStrike" cap="none">
                <a:solidFill>
                  <a:schemeClr val="dk1"/>
                </a:solidFill>
                <a:latin typeface="DM Sans Medium"/>
                <a:ea typeface="DM Sans Medium"/>
                <a:cs typeface="DM Sans Medium"/>
                <a:sym typeface="DM Sans Medium"/>
              </a:rPr>
              <a:t>Lorem ipsum dolor sit amet, consectetur adipiscing elit, sed do eiusmod tempor incididunt ut labore et dolore magna aliqua. Ut enim ad minim veniam, quis nostrud. </a:t>
            </a:r>
            <a:endParaRPr sz="1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5.xml"/><Relationship Id="rId21" Type="http://schemas.openxmlformats.org/officeDocument/2006/relationships/slideLayout" Target="../slideLayouts/slideLayout90.xml"/><Relationship Id="rId42" Type="http://schemas.openxmlformats.org/officeDocument/2006/relationships/slideLayout" Target="../slideLayouts/slideLayout111.xml"/><Relationship Id="rId47" Type="http://schemas.openxmlformats.org/officeDocument/2006/relationships/slideLayout" Target="../slideLayouts/slideLayout116.xml"/><Relationship Id="rId63" Type="http://schemas.openxmlformats.org/officeDocument/2006/relationships/slideLayout" Target="../slideLayouts/slideLayout132.xml"/><Relationship Id="rId68" Type="http://schemas.openxmlformats.org/officeDocument/2006/relationships/slideLayout" Target="../slideLayouts/slideLayout137.xml"/><Relationship Id="rId16" Type="http://schemas.openxmlformats.org/officeDocument/2006/relationships/slideLayout" Target="../slideLayouts/slideLayout8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45" Type="http://schemas.openxmlformats.org/officeDocument/2006/relationships/slideLayout" Target="../slideLayouts/slideLayout114.xml"/><Relationship Id="rId53" Type="http://schemas.openxmlformats.org/officeDocument/2006/relationships/slideLayout" Target="../slideLayouts/slideLayout122.xml"/><Relationship Id="rId58" Type="http://schemas.openxmlformats.org/officeDocument/2006/relationships/slideLayout" Target="../slideLayouts/slideLayout127.xml"/><Relationship Id="rId66" Type="http://schemas.openxmlformats.org/officeDocument/2006/relationships/slideLayout" Target="../slideLayouts/slideLayout135.xml"/><Relationship Id="rId74" Type="http://schemas.openxmlformats.org/officeDocument/2006/relationships/slideLayout" Target="../slideLayouts/slideLayout143.xml"/><Relationship Id="rId5" Type="http://schemas.openxmlformats.org/officeDocument/2006/relationships/slideLayout" Target="../slideLayouts/slideLayout74.xml"/><Relationship Id="rId61" Type="http://schemas.openxmlformats.org/officeDocument/2006/relationships/slideLayout" Target="../slideLayouts/slideLayout130.xml"/><Relationship Id="rId19" Type="http://schemas.openxmlformats.org/officeDocument/2006/relationships/slideLayout" Target="../slideLayouts/slideLayout8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slideLayout" Target="../slideLayouts/slideLayout112.xml"/><Relationship Id="rId48" Type="http://schemas.openxmlformats.org/officeDocument/2006/relationships/slideLayout" Target="../slideLayouts/slideLayout117.xml"/><Relationship Id="rId56" Type="http://schemas.openxmlformats.org/officeDocument/2006/relationships/slideLayout" Target="../slideLayouts/slideLayout125.xml"/><Relationship Id="rId64" Type="http://schemas.openxmlformats.org/officeDocument/2006/relationships/slideLayout" Target="../slideLayouts/slideLayout133.xml"/><Relationship Id="rId69" Type="http://schemas.openxmlformats.org/officeDocument/2006/relationships/slideLayout" Target="../slideLayouts/slideLayout138.xml"/><Relationship Id="rId77" Type="http://schemas.openxmlformats.org/officeDocument/2006/relationships/image" Target="../media/image5.png"/><Relationship Id="rId8" Type="http://schemas.openxmlformats.org/officeDocument/2006/relationships/slideLayout" Target="../slideLayouts/slideLayout77.xml"/><Relationship Id="rId51" Type="http://schemas.openxmlformats.org/officeDocument/2006/relationships/slideLayout" Target="../slideLayouts/slideLayout120.xml"/><Relationship Id="rId72" Type="http://schemas.openxmlformats.org/officeDocument/2006/relationships/slideLayout" Target="../slideLayouts/slideLayout141.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46" Type="http://schemas.openxmlformats.org/officeDocument/2006/relationships/slideLayout" Target="../slideLayouts/slideLayout115.xml"/><Relationship Id="rId59" Type="http://schemas.openxmlformats.org/officeDocument/2006/relationships/slideLayout" Target="../slideLayouts/slideLayout128.xml"/><Relationship Id="rId67" Type="http://schemas.openxmlformats.org/officeDocument/2006/relationships/slideLayout" Target="../slideLayouts/slideLayout136.xml"/><Relationship Id="rId20" Type="http://schemas.openxmlformats.org/officeDocument/2006/relationships/slideLayout" Target="../slideLayouts/slideLayout89.xml"/><Relationship Id="rId41" Type="http://schemas.openxmlformats.org/officeDocument/2006/relationships/slideLayout" Target="../slideLayouts/slideLayout110.xml"/><Relationship Id="rId54" Type="http://schemas.openxmlformats.org/officeDocument/2006/relationships/slideLayout" Target="../slideLayouts/slideLayout123.xml"/><Relationship Id="rId62" Type="http://schemas.openxmlformats.org/officeDocument/2006/relationships/slideLayout" Target="../slideLayouts/slideLayout131.xml"/><Relationship Id="rId70" Type="http://schemas.openxmlformats.org/officeDocument/2006/relationships/slideLayout" Target="../slideLayouts/slideLayout139.xml"/><Relationship Id="rId75" Type="http://schemas.openxmlformats.org/officeDocument/2006/relationships/slideLayout" Target="../slideLayouts/slideLayout144.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49" Type="http://schemas.openxmlformats.org/officeDocument/2006/relationships/slideLayout" Target="../slideLayouts/slideLayout118.xml"/><Relationship Id="rId57" Type="http://schemas.openxmlformats.org/officeDocument/2006/relationships/slideLayout" Target="../slideLayouts/slideLayout126.xml"/><Relationship Id="rId10" Type="http://schemas.openxmlformats.org/officeDocument/2006/relationships/slideLayout" Target="../slideLayouts/slideLayout79.xml"/><Relationship Id="rId31" Type="http://schemas.openxmlformats.org/officeDocument/2006/relationships/slideLayout" Target="../slideLayouts/slideLayout100.xml"/><Relationship Id="rId44" Type="http://schemas.openxmlformats.org/officeDocument/2006/relationships/slideLayout" Target="../slideLayouts/slideLayout113.xml"/><Relationship Id="rId52" Type="http://schemas.openxmlformats.org/officeDocument/2006/relationships/slideLayout" Target="../slideLayouts/slideLayout121.xml"/><Relationship Id="rId60" Type="http://schemas.openxmlformats.org/officeDocument/2006/relationships/slideLayout" Target="../slideLayouts/slideLayout129.xml"/><Relationship Id="rId65" Type="http://schemas.openxmlformats.org/officeDocument/2006/relationships/slideLayout" Target="../slideLayouts/slideLayout134.xml"/><Relationship Id="rId73" Type="http://schemas.openxmlformats.org/officeDocument/2006/relationships/slideLayout" Target="../slideLayouts/slideLayout142.xml"/><Relationship Id="rId78" Type="http://schemas.openxmlformats.org/officeDocument/2006/relationships/image" Target="../media/image1.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9" Type="http://schemas.openxmlformats.org/officeDocument/2006/relationships/slideLayout" Target="../slideLayouts/slideLayout108.xml"/><Relationship Id="rId34" Type="http://schemas.openxmlformats.org/officeDocument/2006/relationships/slideLayout" Target="../slideLayouts/slideLayout103.xml"/><Relationship Id="rId50" Type="http://schemas.openxmlformats.org/officeDocument/2006/relationships/slideLayout" Target="../slideLayouts/slideLayout119.xml"/><Relationship Id="rId55" Type="http://schemas.openxmlformats.org/officeDocument/2006/relationships/slideLayout" Target="../slideLayouts/slideLayout124.xml"/><Relationship Id="rId76" Type="http://schemas.openxmlformats.org/officeDocument/2006/relationships/theme" Target="../theme/theme2.xml"/><Relationship Id="rId7" Type="http://schemas.openxmlformats.org/officeDocument/2006/relationships/slideLayout" Target="../slideLayouts/slideLayout76.xml"/><Relationship Id="rId71" Type="http://schemas.openxmlformats.org/officeDocument/2006/relationships/slideLayout" Target="../slideLayouts/slideLayout140.xml"/><Relationship Id="rId2" Type="http://schemas.openxmlformats.org/officeDocument/2006/relationships/slideLayout" Target="../slideLayouts/slideLayout71.xml"/><Relationship Id="rId2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35000">
              <a:srgbClr val="FFFFFF"/>
            </a:gs>
            <a:gs pos="100000">
              <a:schemeClr val="accent6"/>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44500" y="95251"/>
            <a:ext cx="10763250" cy="804254"/>
          </a:xfrm>
          <a:prstGeom prst="rect">
            <a:avLst/>
          </a:prstGeom>
          <a:noFill/>
          <a:ln>
            <a:noFill/>
          </a:ln>
        </p:spPr>
        <p:txBody>
          <a:bodyPr spcFirstLastPara="1" wrap="square" lIns="0" tIns="45700" rIns="0" bIns="45700" anchor="ctr" anchorCtr="0">
            <a:noAutofit/>
          </a:bodyPr>
          <a:lstStyle>
            <a:lvl1pPr marR="0" lvl="0" algn="l" rtl="0">
              <a:lnSpc>
                <a:spcPct val="90000"/>
              </a:lnSpc>
              <a:spcBef>
                <a:spcPts val="0"/>
              </a:spcBef>
              <a:spcAft>
                <a:spcPts val="0"/>
              </a:spcAft>
              <a:buClr>
                <a:srgbClr val="5C5F61"/>
              </a:buClr>
              <a:buSzPts val="3200"/>
              <a:buFont typeface="DM Sans Medium"/>
              <a:buNone/>
              <a:defRPr sz="3200" b="1" i="0" u="none" strike="noStrike" cap="none">
                <a:solidFill>
                  <a:srgbClr val="5C5F61"/>
                </a:solidFill>
                <a:latin typeface="DM Sans Medium"/>
                <a:ea typeface="DM Sans Medium"/>
                <a:cs typeface="DM Sans Medium"/>
                <a:sym typeface="DM Sans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sldNum" idx="12"/>
          </p:nvPr>
        </p:nvSpPr>
        <p:spPr>
          <a:xfrm>
            <a:off x="9526476" y="6349494"/>
            <a:ext cx="168127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 name="Google Shape;12;p32"/>
          <p:cNvSpPr txBox="1">
            <a:spLocks noGrp="1"/>
          </p:cNvSpPr>
          <p:nvPr>
            <p:ph type="body" idx="1"/>
          </p:nvPr>
        </p:nvSpPr>
        <p:spPr>
          <a:xfrm>
            <a:off x="603250" y="1101969"/>
            <a:ext cx="10699750" cy="4826021"/>
          </a:xfrm>
          <a:prstGeom prst="rect">
            <a:avLst/>
          </a:prstGeom>
          <a:noFill/>
          <a:ln>
            <a:noFill/>
          </a:ln>
        </p:spPr>
        <p:txBody>
          <a:bodyPr spcFirstLastPara="1" wrap="square" lIns="0" tIns="45700" rIns="0" bIns="45700" anchor="t" anchorCtr="0">
            <a:noAutofit/>
          </a:bodyPr>
          <a:lstStyle>
            <a:lvl1pPr marL="457200" marR="0" lvl="0"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10000"/>
              </a:lnSpc>
              <a:spcBef>
                <a:spcPts val="333"/>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10000"/>
              </a:lnSpc>
              <a:spcBef>
                <a:spcPts val="3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10000"/>
              </a:lnSpc>
              <a:spcBef>
                <a:spcPts val="25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10000"/>
              </a:lnSpc>
              <a:spcBef>
                <a:spcPts val="25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 name="Google Shape;13;p32" descr="A picture containing application&#10;&#10;Description automatically generated"/>
          <p:cNvPicPr preferRelativeResize="0"/>
          <p:nvPr/>
        </p:nvPicPr>
        <p:blipFill rotWithShape="1">
          <a:blip r:embed="rId71">
            <a:alphaModFix/>
          </a:blip>
          <a:srcRect l="4896" t="64002" r="4838" b="4745"/>
          <a:stretch/>
        </p:blipFill>
        <p:spPr>
          <a:xfrm>
            <a:off x="11133886" y="6578771"/>
            <a:ext cx="842095" cy="1473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56">
          <p15:clr>
            <a:srgbClr val="F26B43"/>
          </p15:clr>
        </p15:guide>
        <p15:guide id="2" pos="336">
          <p15:clr>
            <a:srgbClr val="F26B43"/>
          </p15:clr>
        </p15:guide>
        <p15:guide id="3" pos="8544">
          <p15:clr>
            <a:srgbClr val="F26B43"/>
          </p15:clr>
        </p15:guide>
        <p15:guide id="4" orient="horz" pos="72">
          <p15:clr>
            <a:srgbClr val="F26B43"/>
          </p15:clr>
        </p15:guide>
        <p15:guide id="5" orient="horz" pos="648">
          <p15:clr>
            <a:srgbClr val="F26B43"/>
          </p15:clr>
        </p15:guide>
        <p15:guide id="6" pos="456">
          <p15:clr>
            <a:srgbClr val="F26B43"/>
          </p15:clr>
        </p15:guide>
        <p15:guide id="7" orient="horz" pos="437">
          <p15:clr>
            <a:srgbClr val="F26B43"/>
          </p15:clr>
        </p15:guide>
        <p15:guide id="8" pos="9024">
          <p15:clr>
            <a:srgbClr val="F26B43"/>
          </p15:clr>
        </p15:guide>
        <p15:guide id="9" orient="horz" pos="4968">
          <p15:clr>
            <a:srgbClr val="F26B43"/>
          </p15:clr>
        </p15:guide>
        <p15:guide id="10" orient="horz" pos="44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35000">
              <a:srgbClr val="FFFFFF"/>
            </a:gs>
            <a:gs pos="100000">
              <a:schemeClr val="accent6"/>
            </a:gs>
          </a:gsLst>
          <a:path path="circle">
            <a:fillToRect l="50000" t="50000" r="50000" b="50000"/>
          </a:path>
          <a:tileRect/>
        </a:gradFill>
        <a:effectLst/>
      </p:bgPr>
    </p:bg>
    <p:spTree>
      <p:nvGrpSpPr>
        <p:cNvPr id="1" name="Shape 826"/>
        <p:cNvGrpSpPr/>
        <p:nvPr/>
      </p:nvGrpSpPr>
      <p:grpSpPr>
        <a:xfrm>
          <a:off x="0" y="0"/>
          <a:ext cx="0" cy="0"/>
          <a:chOff x="0" y="0"/>
          <a:chExt cx="0" cy="0"/>
        </a:xfrm>
      </p:grpSpPr>
      <p:sp>
        <p:nvSpPr>
          <p:cNvPr id="827" name="Google Shape;827;gf31fb77f8f_0_1198"/>
          <p:cNvSpPr txBox="1">
            <a:spLocks noGrp="1"/>
          </p:cNvSpPr>
          <p:nvPr>
            <p:ph type="title"/>
          </p:nvPr>
        </p:nvSpPr>
        <p:spPr>
          <a:xfrm>
            <a:off x="444500" y="95251"/>
            <a:ext cx="10763100" cy="804300"/>
          </a:xfrm>
          <a:prstGeom prst="rect">
            <a:avLst/>
          </a:prstGeom>
          <a:noFill/>
          <a:ln>
            <a:noFill/>
          </a:ln>
        </p:spPr>
        <p:txBody>
          <a:bodyPr spcFirstLastPara="1" wrap="square" lIns="0" tIns="45700" rIns="0" bIns="45700" anchor="ctr" anchorCtr="0">
            <a:noAutofit/>
          </a:bodyPr>
          <a:lstStyle>
            <a:lvl1pPr marR="0" lvl="0" algn="l" rtl="0">
              <a:lnSpc>
                <a:spcPct val="90000"/>
              </a:lnSpc>
              <a:spcBef>
                <a:spcPts val="0"/>
              </a:spcBef>
              <a:spcAft>
                <a:spcPts val="0"/>
              </a:spcAft>
              <a:buClr>
                <a:srgbClr val="5C5F61"/>
              </a:buClr>
              <a:buSzPts val="3200"/>
              <a:buFont typeface="DM Sans Medium"/>
              <a:buNone/>
              <a:defRPr sz="3200" b="1" i="0" u="none" strike="noStrike" cap="none">
                <a:solidFill>
                  <a:srgbClr val="5C5F61"/>
                </a:solidFill>
                <a:latin typeface="DM Sans Medium"/>
                <a:ea typeface="DM Sans Medium"/>
                <a:cs typeface="DM Sans Medium"/>
                <a:sym typeface="DM Sans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8" name="Google Shape;828;gf31fb77f8f_0_1198"/>
          <p:cNvSpPr txBox="1">
            <a:spLocks noGrp="1"/>
          </p:cNvSpPr>
          <p:nvPr>
            <p:ph type="sldNum" idx="12"/>
          </p:nvPr>
        </p:nvSpPr>
        <p:spPr>
          <a:xfrm>
            <a:off x="9526476" y="6349494"/>
            <a:ext cx="1681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29" name="Google Shape;829;gf31fb77f8f_0_1198"/>
          <p:cNvSpPr txBox="1">
            <a:spLocks noGrp="1"/>
          </p:cNvSpPr>
          <p:nvPr>
            <p:ph type="body" idx="1"/>
          </p:nvPr>
        </p:nvSpPr>
        <p:spPr>
          <a:xfrm>
            <a:off x="603250" y="1101969"/>
            <a:ext cx="10699800" cy="4826100"/>
          </a:xfrm>
          <a:prstGeom prst="rect">
            <a:avLst/>
          </a:prstGeom>
          <a:noFill/>
          <a:ln>
            <a:noFill/>
          </a:ln>
        </p:spPr>
        <p:txBody>
          <a:bodyPr spcFirstLastPara="1" wrap="square" lIns="0" tIns="45700" rIns="0" bIns="45700" anchor="t" anchorCtr="0">
            <a:noAutofit/>
          </a:bodyPr>
          <a:lstStyle>
            <a:lvl1pPr marL="457200" marR="0" lvl="0"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10000"/>
              </a:lnSpc>
              <a:spcBef>
                <a:spcPts val="333"/>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10000"/>
              </a:lnSpc>
              <a:spcBef>
                <a:spcPts val="3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10000"/>
              </a:lnSpc>
              <a:spcBef>
                <a:spcPts val="25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10000"/>
              </a:lnSpc>
              <a:spcBef>
                <a:spcPts val="25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830" name="Google Shape;830;gf31fb77f8f_0_1198"/>
          <p:cNvPicPr preferRelativeResize="0"/>
          <p:nvPr/>
        </p:nvPicPr>
        <p:blipFill rotWithShape="1">
          <a:blip r:embed="rId77">
            <a:alphaModFix/>
          </a:blip>
          <a:srcRect/>
          <a:stretch/>
        </p:blipFill>
        <p:spPr>
          <a:xfrm>
            <a:off x="454875" y="6332220"/>
            <a:ext cx="296750" cy="240030"/>
          </a:xfrm>
          <a:prstGeom prst="rect">
            <a:avLst/>
          </a:prstGeom>
          <a:noFill/>
          <a:ln>
            <a:noFill/>
          </a:ln>
        </p:spPr>
      </p:pic>
      <p:pic>
        <p:nvPicPr>
          <p:cNvPr id="831" name="Google Shape;831;gf31fb77f8f_0_1198" descr="A picture containing application&#10;&#10;Description automatically generated"/>
          <p:cNvPicPr preferRelativeResize="0"/>
          <p:nvPr/>
        </p:nvPicPr>
        <p:blipFill rotWithShape="1">
          <a:blip r:embed="rId78">
            <a:alphaModFix/>
          </a:blip>
          <a:srcRect l="4892" t="64003" r="4834" b="4742"/>
          <a:stretch/>
        </p:blipFill>
        <p:spPr>
          <a:xfrm>
            <a:off x="11133886" y="6578771"/>
            <a:ext cx="842094" cy="1473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 id="2147483753" r:id="rId35"/>
    <p:sldLayoutId id="2147483754" r:id="rId36"/>
    <p:sldLayoutId id="2147483755" r:id="rId37"/>
    <p:sldLayoutId id="2147483756" r:id="rId38"/>
    <p:sldLayoutId id="2147483757" r:id="rId39"/>
    <p:sldLayoutId id="2147483758" r:id="rId40"/>
    <p:sldLayoutId id="2147483759" r:id="rId41"/>
    <p:sldLayoutId id="2147483760" r:id="rId42"/>
    <p:sldLayoutId id="2147483761" r:id="rId43"/>
    <p:sldLayoutId id="2147483762" r:id="rId44"/>
    <p:sldLayoutId id="2147483763" r:id="rId45"/>
    <p:sldLayoutId id="2147483764" r:id="rId46"/>
    <p:sldLayoutId id="2147483765" r:id="rId47"/>
    <p:sldLayoutId id="2147483766" r:id="rId48"/>
    <p:sldLayoutId id="2147483767" r:id="rId49"/>
    <p:sldLayoutId id="2147483768" r:id="rId50"/>
    <p:sldLayoutId id="2147483769" r:id="rId51"/>
    <p:sldLayoutId id="2147483770" r:id="rId52"/>
    <p:sldLayoutId id="2147483771" r:id="rId53"/>
    <p:sldLayoutId id="2147483772" r:id="rId54"/>
    <p:sldLayoutId id="2147483773" r:id="rId55"/>
    <p:sldLayoutId id="2147483774" r:id="rId56"/>
    <p:sldLayoutId id="2147483775" r:id="rId57"/>
    <p:sldLayoutId id="2147483776" r:id="rId58"/>
    <p:sldLayoutId id="2147483777" r:id="rId59"/>
    <p:sldLayoutId id="2147483778" r:id="rId60"/>
    <p:sldLayoutId id="2147483779" r:id="rId61"/>
    <p:sldLayoutId id="2147483780" r:id="rId62"/>
    <p:sldLayoutId id="2147483781" r:id="rId63"/>
    <p:sldLayoutId id="2147483782" r:id="rId64"/>
    <p:sldLayoutId id="2147483783" r:id="rId65"/>
    <p:sldLayoutId id="2147483784" r:id="rId66"/>
    <p:sldLayoutId id="2147483785" r:id="rId67"/>
    <p:sldLayoutId id="2147483786" r:id="rId68"/>
    <p:sldLayoutId id="2147483787" r:id="rId69"/>
    <p:sldLayoutId id="2147483788" r:id="rId70"/>
    <p:sldLayoutId id="2147483789" r:id="rId71"/>
    <p:sldLayoutId id="2147483790" r:id="rId72"/>
    <p:sldLayoutId id="2147483791" r:id="rId73"/>
    <p:sldLayoutId id="2147483792" r:id="rId74"/>
    <p:sldLayoutId id="2147483793" r:id="rId7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56">
          <p15:clr>
            <a:srgbClr val="F26B43"/>
          </p15:clr>
        </p15:guide>
        <p15:guide id="2" pos="336">
          <p15:clr>
            <a:srgbClr val="F26B43"/>
          </p15:clr>
        </p15:guide>
        <p15:guide id="3" pos="8544">
          <p15:clr>
            <a:srgbClr val="F26B43"/>
          </p15:clr>
        </p15:guide>
        <p15:guide id="4" orient="horz" pos="72">
          <p15:clr>
            <a:srgbClr val="F26B43"/>
          </p15:clr>
        </p15:guide>
        <p15:guide id="5" orient="horz" pos="648">
          <p15:clr>
            <a:srgbClr val="F26B43"/>
          </p15:clr>
        </p15:guide>
        <p15:guide id="6" pos="456">
          <p15:clr>
            <a:srgbClr val="F26B43"/>
          </p15:clr>
        </p15:guide>
        <p15:guide id="7" orient="horz" pos="437">
          <p15:clr>
            <a:srgbClr val="F26B43"/>
          </p15:clr>
        </p15:guide>
        <p15:guide id="8" pos="9024">
          <p15:clr>
            <a:srgbClr val="F26B43"/>
          </p15:clr>
        </p15:guide>
        <p15:guide id="9" orient="horz" pos="4968">
          <p15:clr>
            <a:srgbClr val="F26B43"/>
          </p15:clr>
        </p15:guide>
        <p15:guide id="10" orient="horz" pos="44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62.jpg"/><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65.jp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74.xml"/><Relationship Id="rId6" Type="http://schemas.openxmlformats.org/officeDocument/2006/relationships/image" Target="../media/image81.jpg"/><Relationship Id="rId5" Type="http://schemas.openxmlformats.org/officeDocument/2006/relationships/image" Target="../media/image8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1.jpg"/><Relationship Id="rId7"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7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2.png"/><Relationship Id="rId9" Type="http://schemas.openxmlformats.org/officeDocument/2006/relationships/image" Target="../media/image53.png"/></Relationships>
</file>

<file path=ppt/slides/_rels/slide4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3.png"/><Relationship Id="rId7" Type="http://schemas.openxmlformats.org/officeDocument/2006/relationships/image" Target="../media/image81.jpg"/><Relationship Id="rId2" Type="http://schemas.openxmlformats.org/officeDocument/2006/relationships/notesSlide" Target="../notesSlides/notesSlide49.xml"/><Relationship Id="rId1" Type="http://schemas.openxmlformats.org/officeDocument/2006/relationships/slideLayout" Target="../slideLayouts/slideLayout75.xml"/><Relationship Id="rId6" Type="http://schemas.openxmlformats.org/officeDocument/2006/relationships/image" Target="../media/image80.png"/><Relationship Id="rId11" Type="http://schemas.openxmlformats.org/officeDocument/2006/relationships/image" Target="../media/image88.png"/><Relationship Id="rId5" Type="http://schemas.openxmlformats.org/officeDocument/2006/relationships/image" Target="../media/image79.png"/><Relationship Id="rId10" Type="http://schemas.openxmlformats.org/officeDocument/2006/relationships/image" Target="../media/image87.png"/><Relationship Id="rId4" Type="http://schemas.openxmlformats.org/officeDocument/2006/relationships/image" Target="../media/image78.png"/><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63.jpg"/><Relationship Id="rId4" Type="http://schemas.openxmlformats.org/officeDocument/2006/relationships/image" Target="../media/image65.jpg"/></Relationships>
</file>

<file path=ppt/slides/_rels/slide5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g12268819fc9_0_0"/>
          <p:cNvSpPr txBox="1">
            <a:spLocks noGrp="1"/>
          </p:cNvSpPr>
          <p:nvPr>
            <p:ph type="body" idx="1"/>
          </p:nvPr>
        </p:nvSpPr>
        <p:spPr>
          <a:xfrm>
            <a:off x="1601975" y="4326650"/>
            <a:ext cx="10774200" cy="11361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rgbClr val="034279"/>
              </a:buClr>
              <a:buSzPts val="2800"/>
              <a:buFont typeface="DM Sans Medium"/>
              <a:buNone/>
            </a:pPr>
            <a:r>
              <a:rPr lang="en-US" sz="2400"/>
              <a:t>Introduction à la détection assistée par ordinateur (DAO) et à la radiographie ultra-portable </a:t>
            </a:r>
            <a:endParaRPr sz="2400">
              <a:solidFill>
                <a:srgbClr val="3F4042"/>
              </a:solidFill>
              <a:latin typeface="DM Sans Medium"/>
              <a:ea typeface="DM Sans Medium"/>
              <a:cs typeface="DM Sans Medium"/>
              <a:sym typeface="DM Sans Medium"/>
            </a:endParaRPr>
          </a:p>
        </p:txBody>
      </p:sp>
      <p:sp>
        <p:nvSpPr>
          <p:cNvPr id="1824" name="Google Shape;1824;g12268819fc9_0_0"/>
          <p:cNvSpPr txBox="1">
            <a:spLocks noGrp="1"/>
          </p:cNvSpPr>
          <p:nvPr>
            <p:ph type="body" idx="2"/>
          </p:nvPr>
        </p:nvSpPr>
        <p:spPr>
          <a:xfrm>
            <a:off x="1167811" y="5499767"/>
            <a:ext cx="4445700" cy="654000"/>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0"/>
              </a:spcBef>
              <a:spcAft>
                <a:spcPts val="0"/>
              </a:spcAft>
              <a:buClr>
                <a:schemeClr val="accent3"/>
              </a:buClr>
              <a:buSzPts val="4000"/>
              <a:buFont typeface="DM Sans Medium"/>
              <a:buNone/>
            </a:pPr>
            <a:r>
              <a:rPr lang="en-US" sz="3600"/>
              <a:t>MODULE 2</a:t>
            </a:r>
            <a:endParaRPr/>
          </a:p>
        </p:txBody>
      </p:sp>
      <p:sp>
        <p:nvSpPr>
          <p:cNvPr id="1825" name="Google Shape;1825;g12268819fc9_0_0"/>
          <p:cNvSpPr txBox="1"/>
          <p:nvPr/>
        </p:nvSpPr>
        <p:spPr>
          <a:xfrm>
            <a:off x="-1961322" y="-410817"/>
            <a:ext cx="184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gf1773862d2_0_133"/>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p>
            <a:pPr marL="457200" lvl="0" indent="-342900" algn="l" rtl="0">
              <a:lnSpc>
                <a:spcPct val="100000"/>
              </a:lnSpc>
              <a:spcBef>
                <a:spcPts val="1800"/>
              </a:spcBef>
              <a:spcAft>
                <a:spcPts val="0"/>
              </a:spcAft>
              <a:buSzPts val="1800"/>
              <a:buChar char="•"/>
            </a:pPr>
            <a:r>
              <a:rPr lang="en-US" sz="2400"/>
              <a:t>De plus en plus de produits de DAO peuvent fonctionner bien plus comme un radiologue humain que les simples outils de détection de la tuberculose à partir desquels ils ont évolué. </a:t>
            </a:r>
            <a:endParaRPr/>
          </a:p>
          <a:p>
            <a:pPr marL="457200" lvl="0" indent="-342900" algn="l" rtl="0">
              <a:lnSpc>
                <a:spcPct val="100000"/>
              </a:lnSpc>
              <a:spcBef>
                <a:spcPts val="1800"/>
              </a:spcBef>
              <a:spcAft>
                <a:spcPts val="0"/>
              </a:spcAft>
              <a:buSzPts val="1800"/>
              <a:buChar char="•"/>
            </a:pPr>
            <a:r>
              <a:rPr lang="en-US" sz="2400"/>
              <a:t>Certains logiciels de DAO de la tuberculose peuvent classer les anomalies courantes de la CXR, telles que calcification, cardiomégalie, masse, nodule et épanchement pleural, ainsi que les anomalies osseuses et cardiaques. </a:t>
            </a:r>
            <a:endParaRPr/>
          </a:p>
          <a:p>
            <a:pPr marL="457200" lvl="0" indent="-342900" algn="l" rtl="0">
              <a:lnSpc>
                <a:spcPct val="100000"/>
              </a:lnSpc>
              <a:spcBef>
                <a:spcPts val="1800"/>
              </a:spcBef>
              <a:spcAft>
                <a:spcPts val="0"/>
              </a:spcAft>
              <a:buSzPts val="1800"/>
              <a:buChar char="•"/>
            </a:pPr>
            <a:r>
              <a:rPr lang="en-US" sz="2400"/>
              <a:t>Cependant, il y a un manque de données d’évaluation indépendantes sur la performance du système DAO pour le diagnostic différentiel et la précision avec laquelle il localise les anomalies. </a:t>
            </a:r>
            <a:endParaRPr/>
          </a:p>
        </p:txBody>
      </p:sp>
      <p:sp>
        <p:nvSpPr>
          <p:cNvPr id="1942" name="Google Shape;1942;gf1773862d2_0_133"/>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sz="3200"/>
              <a:t>Détection des anomalies non tuberculeuses par </a:t>
            </a:r>
            <a:r>
              <a:rPr lang="en-US" sz="32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DAO</a:t>
            </a:r>
            <a:endParaRPr sz="3200">
              <a:solidFill>
                <a:schemeClr val="dk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gf1773862d2_0_63"/>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0"/>
              </a:spcBef>
              <a:spcAft>
                <a:spcPts val="0"/>
              </a:spcAft>
              <a:buClr>
                <a:schemeClr val="dk1"/>
              </a:buClr>
              <a:buSzPts val="2200"/>
              <a:buNone/>
            </a:pPr>
            <a:r>
              <a:rPr lang="en-US" sz="1600"/>
              <a:t>En 2020, le Groupe d’élaboration des directives de l’OMS a évalué de manière autonome trois évaluations indépendantes de trois logiciels de DAO de détection de la tuberculose confirmée par la bactériologie dans une gamme de populations et de contextes. </a:t>
            </a:r>
            <a:endParaRPr/>
          </a:p>
          <a:p>
            <a:pPr marL="0" lvl="0" indent="0" algn="l" rtl="0">
              <a:lnSpc>
                <a:spcPct val="100000"/>
              </a:lnSpc>
              <a:spcBef>
                <a:spcPts val="1200"/>
              </a:spcBef>
              <a:spcAft>
                <a:spcPts val="0"/>
              </a:spcAft>
              <a:buClr>
                <a:schemeClr val="dk2"/>
              </a:buClr>
              <a:buSzPts val="2200"/>
              <a:buNone/>
            </a:pPr>
            <a:r>
              <a:rPr lang="en-US" sz="1600"/>
              <a:t>Les résultats montrent la variabilité des lecteurs humains et des logiciels de DAO dans différents contextes et populations.</a:t>
            </a:r>
            <a:endParaRPr/>
          </a:p>
          <a:p>
            <a:pPr marL="288925" lvl="0" indent="-111125" algn="l" rtl="0">
              <a:lnSpc>
                <a:spcPct val="110000"/>
              </a:lnSpc>
              <a:spcBef>
                <a:spcPts val="500"/>
              </a:spcBef>
              <a:spcAft>
                <a:spcPts val="0"/>
              </a:spcAft>
              <a:buClr>
                <a:schemeClr val="dk1"/>
              </a:buClr>
              <a:buSzPts val="2200"/>
              <a:buNone/>
            </a:pPr>
            <a:endParaRPr sz="1800" b="1"/>
          </a:p>
          <a:p>
            <a:pPr marL="0" lvl="0" indent="0" algn="l" rtl="0">
              <a:lnSpc>
                <a:spcPct val="110000"/>
              </a:lnSpc>
              <a:spcBef>
                <a:spcPts val="500"/>
              </a:spcBef>
              <a:spcAft>
                <a:spcPts val="0"/>
              </a:spcAft>
              <a:buClr>
                <a:schemeClr val="dk1"/>
              </a:buClr>
              <a:buSzPts val="2200"/>
              <a:buNone/>
            </a:pPr>
            <a:endParaRPr sz="1800"/>
          </a:p>
          <a:p>
            <a:pPr marL="288925" lvl="0" indent="-111125" algn="l" rtl="0">
              <a:lnSpc>
                <a:spcPct val="110000"/>
              </a:lnSpc>
              <a:spcBef>
                <a:spcPts val="500"/>
              </a:spcBef>
              <a:spcAft>
                <a:spcPts val="0"/>
              </a:spcAft>
              <a:buClr>
                <a:schemeClr val="dk1"/>
              </a:buClr>
              <a:buSzPts val="2200"/>
              <a:buNone/>
            </a:pPr>
            <a:endParaRPr sz="1800"/>
          </a:p>
          <a:p>
            <a:pPr marL="288925" lvl="0" indent="-111125" algn="l" rtl="0">
              <a:lnSpc>
                <a:spcPct val="110000"/>
              </a:lnSpc>
              <a:spcBef>
                <a:spcPts val="500"/>
              </a:spcBef>
              <a:spcAft>
                <a:spcPts val="0"/>
              </a:spcAft>
              <a:buClr>
                <a:schemeClr val="dk1"/>
              </a:buClr>
              <a:buSzPts val="2200"/>
              <a:buNone/>
            </a:pPr>
            <a:endParaRPr sz="1800"/>
          </a:p>
        </p:txBody>
      </p:sp>
      <p:sp>
        <p:nvSpPr>
          <p:cNvPr id="1948" name="Google Shape;1948;gf1773862d2_0_63"/>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74AAA"/>
              </a:buClr>
              <a:buSzPts val="3200"/>
              <a:buFont typeface="DM Sans Medium"/>
              <a:buNone/>
            </a:pPr>
            <a:r>
              <a:rPr lang="en-US" sz="2800"/>
              <a:t>Validation de la DAO pour l’interprétation des radiographies numériques</a:t>
            </a:r>
            <a:endParaRPr sz="2800">
              <a:solidFill>
                <a:schemeClr val="dk2"/>
              </a:solidFill>
            </a:endParaRPr>
          </a:p>
        </p:txBody>
      </p:sp>
      <p:graphicFrame>
        <p:nvGraphicFramePr>
          <p:cNvPr id="1949" name="Google Shape;1949;gf1773862d2_0_63"/>
          <p:cNvGraphicFramePr/>
          <p:nvPr/>
        </p:nvGraphicFramePr>
        <p:xfrm>
          <a:off x="362552" y="2564007"/>
          <a:ext cx="4351350" cy="3820345"/>
        </p:xfrm>
        <a:graphic>
          <a:graphicData uri="http://schemas.openxmlformats.org/drawingml/2006/table">
            <a:tbl>
              <a:tblPr firstRow="1" bandRow="1">
                <a:noFill/>
                <a:tableStyleId>{C3775422-1BFF-4B23-8893-2542E648B0A2}</a:tableStyleId>
              </a:tblPr>
              <a:tblGrid>
                <a:gridCol w="2129975">
                  <a:extLst>
                    <a:ext uri="{9D8B030D-6E8A-4147-A177-3AD203B41FA5}">
                      <a16:colId xmlns:a16="http://schemas.microsoft.com/office/drawing/2014/main" val="20000"/>
                    </a:ext>
                  </a:extLst>
                </a:gridCol>
                <a:gridCol w="1100550">
                  <a:extLst>
                    <a:ext uri="{9D8B030D-6E8A-4147-A177-3AD203B41FA5}">
                      <a16:colId xmlns:a16="http://schemas.microsoft.com/office/drawing/2014/main" val="20001"/>
                    </a:ext>
                  </a:extLst>
                </a:gridCol>
                <a:gridCol w="1120825">
                  <a:extLst>
                    <a:ext uri="{9D8B030D-6E8A-4147-A177-3AD203B41FA5}">
                      <a16:colId xmlns:a16="http://schemas.microsoft.com/office/drawing/2014/main" val="20002"/>
                    </a:ext>
                  </a:extLst>
                </a:gridCol>
              </a:tblGrid>
              <a:tr h="455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Type de boîtier/lecteur</a:t>
                      </a:r>
                      <a:endParaRPr sz="1400" u="none" strike="noStrike" cap="none"/>
                    </a:p>
                  </a:txBody>
                  <a:tcPr marL="91450" marR="91450" marT="45725" marB="45725" anchor="ctr">
                    <a:solidFill>
                      <a:srgbClr val="0CCC7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Sensibilité</a:t>
                      </a:r>
                      <a:endParaRPr sz="1400" u="none" strike="noStrike" cap="none"/>
                    </a:p>
                  </a:txBody>
                  <a:tcPr marL="91450" marR="91450" marT="45725" marB="45725" anchor="ctr">
                    <a:solidFill>
                      <a:srgbClr val="0CCC7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Spécificité</a:t>
                      </a:r>
                      <a:endParaRPr sz="1400" u="none" strike="noStrike" cap="none"/>
                    </a:p>
                  </a:txBody>
                  <a:tcPr marL="91450" marR="91450" marT="45725" marB="45725" anchor="ctr">
                    <a:solidFill>
                      <a:srgbClr val="0CCC73"/>
                    </a:solidFill>
                  </a:tcPr>
                </a:tc>
                <a:extLst>
                  <a:ext uri="{0D108BD9-81ED-4DB2-BD59-A6C34878D82A}">
                    <a16:rowId xmlns:a16="http://schemas.microsoft.com/office/drawing/2014/main" val="10000"/>
                  </a:ext>
                </a:extLst>
              </a:tr>
              <a:tr h="532625">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Profil de produit cible OMS </a:t>
                      </a:r>
                      <a:endParaRPr sz="1200" b="1"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 &gt; 0,90 </a:t>
                      </a:r>
                      <a:endParaRPr sz="1400" b="1"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 &gt; 0,70</a:t>
                      </a:r>
                      <a:endParaRPr sz="1400" b="1" u="none" strike="noStrike" cap="none"/>
                    </a:p>
                  </a:txBody>
                  <a:tcPr marL="91450" marR="91450" marT="45725" marB="45725">
                    <a:solidFill>
                      <a:srgbClr val="81F7C0"/>
                    </a:solidFill>
                  </a:tcPr>
                </a:tc>
                <a:extLst>
                  <a:ext uri="{0D108BD9-81ED-4DB2-BD59-A6C34878D82A}">
                    <a16:rowId xmlns:a16="http://schemas.microsoft.com/office/drawing/2014/main" val="10001"/>
                  </a:ext>
                </a:extLst>
              </a:tr>
              <a:tr h="35510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Cas d’utilisation pour le dépistage</a:t>
                      </a: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D4FCE9"/>
                    </a:solidFill>
                  </a:tcPr>
                </a:tc>
                <a:extLst>
                  <a:ext uri="{0D108BD9-81ED-4DB2-BD59-A6C34878D82A}">
                    <a16:rowId xmlns:a16="http://schemas.microsoft.com/office/drawing/2014/main" val="10002"/>
                  </a:ext>
                </a:extLst>
              </a:tr>
              <a:tr h="355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Logiciel de DAO</a:t>
                      </a: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0,90-0,92</a:t>
                      </a: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0,23-0,66</a:t>
                      </a:r>
                      <a:endParaRPr sz="1400" u="none" strike="noStrike" cap="none"/>
                    </a:p>
                  </a:txBody>
                  <a:tcPr marL="91450" marR="91450" marT="45725" marB="45725">
                    <a:solidFill>
                      <a:srgbClr val="81F7C0"/>
                    </a:solidFill>
                  </a:tcPr>
                </a:tc>
                <a:extLst>
                  <a:ext uri="{0D108BD9-81ED-4DB2-BD59-A6C34878D82A}">
                    <a16:rowId xmlns:a16="http://schemas.microsoft.com/office/drawing/2014/main" val="10003"/>
                  </a:ext>
                </a:extLst>
              </a:tr>
              <a:tr h="603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Radiographie du thorax avec lecteur humain</a:t>
                      </a: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0,82-0,93</a:t>
                      </a: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0,14-0,63</a:t>
                      </a:r>
                      <a:endParaRPr sz="1400" u="none" strike="noStrike" cap="none"/>
                    </a:p>
                  </a:txBody>
                  <a:tcPr marL="91450" marR="91450" marT="45725" marB="45725">
                    <a:solidFill>
                      <a:srgbClr val="D4FCE9"/>
                    </a:solidFill>
                  </a:tcPr>
                </a:tc>
                <a:extLst>
                  <a:ext uri="{0D108BD9-81ED-4DB2-BD59-A6C34878D82A}">
                    <a16:rowId xmlns:a16="http://schemas.microsoft.com/office/drawing/2014/main" val="10004"/>
                  </a:ext>
                </a:extLst>
              </a:tr>
              <a:tr h="355100">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t>Cas d’utilisation pour le triage</a:t>
                      </a: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81F7C0"/>
                    </a:solidFill>
                  </a:tcPr>
                </a:tc>
                <a:extLst>
                  <a:ext uri="{0D108BD9-81ED-4DB2-BD59-A6C34878D82A}">
                    <a16:rowId xmlns:a16="http://schemas.microsoft.com/office/drawing/2014/main" val="10005"/>
                  </a:ext>
                </a:extLst>
              </a:tr>
              <a:tr h="355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Logiciel de DAO</a:t>
                      </a: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0,90-0,91</a:t>
                      </a: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0,25-0,79</a:t>
                      </a:r>
                      <a:endParaRPr sz="1400" u="none" strike="noStrike" cap="none"/>
                    </a:p>
                  </a:txBody>
                  <a:tcPr marL="91450" marR="91450" marT="45725" marB="45725">
                    <a:solidFill>
                      <a:srgbClr val="D4FCE9"/>
                    </a:solidFill>
                  </a:tcPr>
                </a:tc>
                <a:extLst>
                  <a:ext uri="{0D108BD9-81ED-4DB2-BD59-A6C34878D82A}">
                    <a16:rowId xmlns:a16="http://schemas.microsoft.com/office/drawing/2014/main" val="10006"/>
                  </a:ext>
                </a:extLst>
              </a:tr>
              <a:tr h="603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Radiographie du thorax avec lecteur humain</a:t>
                      </a: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0,89-0,96</a:t>
                      </a: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0,36-0,63</a:t>
                      </a:r>
                      <a:endParaRPr sz="1400" u="none" strike="noStrike" cap="none"/>
                    </a:p>
                  </a:txBody>
                  <a:tcPr marL="91450" marR="91450" marT="45725" marB="45725">
                    <a:solidFill>
                      <a:srgbClr val="81F7C0"/>
                    </a:solidFill>
                  </a:tcPr>
                </a:tc>
                <a:extLst>
                  <a:ext uri="{0D108BD9-81ED-4DB2-BD59-A6C34878D82A}">
                    <a16:rowId xmlns:a16="http://schemas.microsoft.com/office/drawing/2014/main" val="10007"/>
                  </a:ext>
                </a:extLst>
              </a:tr>
            </a:tbl>
          </a:graphicData>
        </a:graphic>
      </p:graphicFrame>
      <p:sp>
        <p:nvSpPr>
          <p:cNvPr id="1950" name="Google Shape;1950;gf1773862d2_0_63"/>
          <p:cNvSpPr txBox="1"/>
          <p:nvPr/>
        </p:nvSpPr>
        <p:spPr>
          <a:xfrm>
            <a:off x="266710" y="6477325"/>
            <a:ext cx="4239600"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50" b="0" i="1" u="none" strike="noStrike" cap="none">
                <a:solidFill>
                  <a:schemeClr val="dk1"/>
                </a:solidFill>
                <a:latin typeface="Arial"/>
                <a:ea typeface="Arial"/>
                <a:cs typeface="Arial"/>
                <a:sym typeface="Arial"/>
              </a:rPr>
              <a:t>Source : Lignes directrices unifiées de l’OMS sur la tuberculose</a:t>
            </a:r>
            <a:endParaRPr sz="1100" b="0" i="0" u="none" strike="noStrike" cap="none">
              <a:solidFill>
                <a:srgbClr val="000000"/>
              </a:solidFill>
              <a:latin typeface="Arial"/>
              <a:ea typeface="Arial"/>
              <a:cs typeface="Arial"/>
              <a:sym typeface="Arial"/>
            </a:endParaRPr>
          </a:p>
        </p:txBody>
      </p:sp>
      <p:sp>
        <p:nvSpPr>
          <p:cNvPr id="1951" name="Google Shape;1951;gf1773862d2_0_63"/>
          <p:cNvSpPr txBox="1"/>
          <p:nvPr/>
        </p:nvSpPr>
        <p:spPr>
          <a:xfrm>
            <a:off x="4987796" y="2806270"/>
            <a:ext cx="6937498" cy="830956"/>
          </a:xfrm>
          <a:prstGeom prst="rect">
            <a:avLst/>
          </a:prstGeom>
          <a:noFill/>
          <a:ln w="38100" cap="flat" cmpd="sng">
            <a:solidFill>
              <a:srgbClr val="0CCC7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a:solidFill>
                  <a:schemeClr val="dk1"/>
                </a:solidFill>
                <a:latin typeface="Arial"/>
                <a:ea typeface="Arial"/>
                <a:cs typeface="Arial"/>
                <a:sym typeface="Arial"/>
              </a:rPr>
              <a:t>Conclusion : </a:t>
            </a:r>
            <a:r>
              <a:rPr lang="en-US" sz="1600" b="0" i="0" u="none" strike="noStrike" cap="none">
                <a:solidFill>
                  <a:schemeClr val="dk1"/>
                </a:solidFill>
                <a:latin typeface="Arial"/>
                <a:ea typeface="Arial"/>
                <a:cs typeface="Arial"/>
                <a:sym typeface="Arial"/>
              </a:rPr>
              <a:t>il existe un </a:t>
            </a:r>
            <a:r>
              <a:rPr lang="en-US" sz="1600" b="1" i="0" u="none" strike="noStrike" cap="none">
                <a:solidFill>
                  <a:schemeClr val="dk1"/>
                </a:solidFill>
                <a:latin typeface="Arial"/>
                <a:ea typeface="Arial"/>
                <a:cs typeface="Arial"/>
                <a:sym typeface="Arial"/>
              </a:rPr>
              <a:t>chevauchement important</a:t>
            </a:r>
            <a:r>
              <a:rPr lang="en-US" sz="1600" b="0" i="0" u="none" strike="noStrike" cap="none">
                <a:solidFill>
                  <a:schemeClr val="dk1"/>
                </a:solidFill>
                <a:latin typeface="Arial"/>
                <a:ea typeface="Arial"/>
                <a:cs typeface="Arial"/>
                <a:sym typeface="Arial"/>
              </a:rPr>
              <a:t> dans la sensibilité et la spécificité des lecteurs humains et des logiciels de DAO, suggérant donc qu’il y a </a:t>
            </a:r>
            <a:r>
              <a:rPr lang="en-US" sz="1600" b="1" i="0" u="none" strike="noStrike" cap="none">
                <a:solidFill>
                  <a:schemeClr val="dk1"/>
                </a:solidFill>
                <a:latin typeface="Arial"/>
                <a:ea typeface="Arial"/>
                <a:cs typeface="Arial"/>
                <a:sym typeface="Arial"/>
              </a:rPr>
              <a:t>peu de différence </a:t>
            </a:r>
            <a:r>
              <a:rPr lang="en-US" sz="1600" b="0" i="0" u="none" strike="noStrike" cap="none">
                <a:solidFill>
                  <a:schemeClr val="dk1"/>
                </a:solidFill>
                <a:latin typeface="Arial"/>
                <a:ea typeface="Arial"/>
                <a:cs typeface="Arial"/>
                <a:sym typeface="Arial"/>
              </a:rPr>
              <a:t>entre les deux.</a:t>
            </a:r>
            <a:endParaRPr sz="1600" b="0" i="0" u="none" strike="noStrike" cap="none">
              <a:solidFill>
                <a:srgbClr val="000000"/>
              </a:solidFill>
              <a:latin typeface="Arial"/>
              <a:ea typeface="Arial"/>
              <a:cs typeface="Arial"/>
              <a:sym typeface="Arial"/>
            </a:endParaRPr>
          </a:p>
        </p:txBody>
      </p:sp>
      <p:sp>
        <p:nvSpPr>
          <p:cNvPr id="1952" name="Google Shape;1952;gf1773862d2_0_63"/>
          <p:cNvSpPr txBox="1"/>
          <p:nvPr/>
        </p:nvSpPr>
        <p:spPr>
          <a:xfrm>
            <a:off x="4891950" y="4079925"/>
            <a:ext cx="6937498" cy="221596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600" b="1" i="0" u="none" strike="noStrike" cap="none">
                <a:solidFill>
                  <a:schemeClr val="dk1"/>
                </a:solidFill>
                <a:latin typeface="Arial"/>
                <a:ea typeface="Arial"/>
                <a:cs typeface="Arial"/>
                <a:sym typeface="Arial"/>
              </a:rPr>
              <a:t>De plus :</a:t>
            </a:r>
            <a:endParaRPr sz="16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rgbClr val="0CCC73"/>
              </a:buClr>
              <a:buSzPts val="1900"/>
              <a:buFont typeface="Arial"/>
              <a:buChar char="●"/>
            </a:pPr>
            <a:r>
              <a:rPr lang="en-US" sz="1600" b="0" i="0" u="none" strike="noStrike" cap="none">
                <a:solidFill>
                  <a:schemeClr val="dk1"/>
                </a:solidFill>
                <a:latin typeface="Arial"/>
                <a:ea typeface="Arial"/>
                <a:cs typeface="Arial"/>
                <a:sym typeface="Arial"/>
              </a:rPr>
              <a:t>Dans de nombreux contextes, les </a:t>
            </a:r>
            <a:r>
              <a:rPr lang="en-US" sz="16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prestataires</a:t>
            </a:r>
            <a:r>
              <a:rPr lang="en-US" sz="1600" b="0" i="0" u="none" strike="noStrike" cap="none">
                <a:solidFill>
                  <a:schemeClr val="dk1"/>
                </a:solidFill>
                <a:latin typeface="Arial"/>
                <a:ea typeface="Arial"/>
                <a:cs typeface="Arial"/>
                <a:sym typeface="Arial"/>
              </a:rPr>
              <a:t> de santé </a:t>
            </a:r>
            <a:r>
              <a:rPr lang="en-US" sz="1600" b="1" i="0" u="none" strike="noStrike" cap="none">
                <a:solidFill>
                  <a:schemeClr val="dk1"/>
                </a:solidFill>
                <a:latin typeface="Arial"/>
                <a:ea typeface="Arial"/>
                <a:cs typeface="Arial"/>
                <a:sym typeface="Arial"/>
              </a:rPr>
              <a:t>sans formation en radiologie </a:t>
            </a:r>
            <a:r>
              <a:rPr lang="en-US" sz="1600" b="0" i="0" u="none" strike="noStrike" cap="none">
                <a:solidFill>
                  <a:schemeClr val="dk1"/>
                </a:solidFill>
                <a:latin typeface="Arial"/>
                <a:ea typeface="Arial"/>
                <a:cs typeface="Arial"/>
                <a:sym typeface="Arial"/>
              </a:rPr>
              <a:t>sont chargés d’interpréter les radiographies pulmonaires.</a:t>
            </a:r>
            <a:endParaRPr sz="16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rgbClr val="0CCC73"/>
              </a:buClr>
              <a:buSzPts val="1900"/>
              <a:buFont typeface="Arial"/>
              <a:buChar char="●"/>
            </a:pPr>
            <a:r>
              <a:rPr lang="en-US" sz="1600" b="0" i="0" u="none" strike="noStrike" cap="none">
                <a:solidFill>
                  <a:schemeClr val="dk1"/>
                </a:solidFill>
                <a:latin typeface="Arial"/>
                <a:ea typeface="Arial"/>
                <a:cs typeface="Arial"/>
                <a:sym typeface="Arial"/>
              </a:rPr>
              <a:t>Ces lecteurs peuvent ne pas être aussi qualifiés que les lecteurs « de référence » utilisés pour la comparaison dans les évaluations. </a:t>
            </a:r>
            <a:endParaRPr sz="6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rgbClr val="0CCC73"/>
              </a:buClr>
              <a:buSzPts val="1900"/>
              <a:buFont typeface="Arial"/>
              <a:buChar char="●"/>
            </a:pPr>
            <a:r>
              <a:rPr lang="en-US" sz="1600" b="0" i="0" u="none" strike="noStrike" cap="none">
                <a:solidFill>
                  <a:schemeClr val="dk1"/>
                </a:solidFill>
                <a:latin typeface="Arial"/>
                <a:ea typeface="Arial"/>
                <a:cs typeface="Arial"/>
                <a:sym typeface="Arial"/>
              </a:rPr>
              <a:t>Ainsi, la DAO peut avoir des performances encore plus favorables en comparaison. </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8" name="Google Shape;1958;gf1628d04e6_0_42"/>
          <p:cNvSpPr/>
          <p:nvPr/>
        </p:nvSpPr>
        <p:spPr>
          <a:xfrm>
            <a:off x="6236675" y="1008175"/>
            <a:ext cx="5838000" cy="54075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p:txBody>
      </p:sp>
      <p:sp>
        <p:nvSpPr>
          <p:cNvPr id="1959" name="Google Shape;1959;gf1628d04e6_0_42"/>
          <p:cNvSpPr txBox="1">
            <a:spLocks noGrp="1"/>
          </p:cNvSpPr>
          <p:nvPr>
            <p:ph type="title"/>
          </p:nvPr>
        </p:nvSpPr>
        <p:spPr>
          <a:xfrm>
            <a:off x="444500" y="95251"/>
            <a:ext cx="10763100" cy="8043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1800"/>
              <a:buNone/>
            </a:pPr>
            <a:r>
              <a:rPr lang="en-US" sz="2800"/>
              <a:t>Validation de la DAO pour l’interprétation des radiographies numériques</a:t>
            </a:r>
            <a:endParaRPr sz="2800">
              <a:solidFill>
                <a:schemeClr val="dk2"/>
              </a:solidFill>
            </a:endParaRPr>
          </a:p>
        </p:txBody>
      </p:sp>
      <p:sp>
        <p:nvSpPr>
          <p:cNvPr id="1960" name="Google Shape;1960;gf1628d04e6_0_42"/>
          <p:cNvSpPr txBox="1">
            <a:spLocks noGrp="1"/>
          </p:cNvSpPr>
          <p:nvPr>
            <p:ph type="body" idx="1"/>
          </p:nvPr>
        </p:nvSpPr>
        <p:spPr>
          <a:xfrm>
            <a:off x="335500" y="2495325"/>
            <a:ext cx="5467500" cy="3752100"/>
          </a:xfrm>
          <a:prstGeom prst="rect">
            <a:avLst/>
          </a:prstGeom>
          <a:noFill/>
          <a:ln>
            <a:noFill/>
          </a:ln>
        </p:spPr>
        <p:txBody>
          <a:bodyPr spcFirstLastPara="1" wrap="square" lIns="0" tIns="45700" rIns="0" bIns="45700" anchor="t" anchorCtr="0">
            <a:noAutofit/>
          </a:bodyPr>
          <a:lstStyle/>
          <a:p>
            <a:pPr marL="0" lvl="0" indent="0" algn="l" rtl="0">
              <a:lnSpc>
                <a:spcPct val="115000"/>
              </a:lnSpc>
              <a:spcBef>
                <a:spcPts val="0"/>
              </a:spcBef>
              <a:spcAft>
                <a:spcPts val="0"/>
              </a:spcAft>
              <a:buSzPts val="1800"/>
              <a:buNone/>
            </a:pPr>
            <a:r>
              <a:rPr lang="en-US" sz="1800"/>
              <a:t>Dans la </a:t>
            </a:r>
            <a:r>
              <a:rPr lang="en-US" sz="1800" b="1"/>
              <a:t>dernière comparaison directe</a:t>
            </a:r>
            <a:r>
              <a:rPr lang="en-US" sz="1800"/>
              <a:t> de la performance globale de la dernière version de cinq logiciels de DAO commerciaux,</a:t>
            </a:r>
            <a:r>
              <a:rPr lang="en-US" sz="1800" b="1"/>
              <a:t> tous les produits de DAO :</a:t>
            </a:r>
            <a:endParaRPr/>
          </a:p>
          <a:p>
            <a:pPr marL="457200" lvl="0" indent="-349250" algn="l" rtl="0">
              <a:lnSpc>
                <a:spcPct val="115000"/>
              </a:lnSpc>
              <a:spcBef>
                <a:spcPts val="1200"/>
              </a:spcBef>
              <a:spcAft>
                <a:spcPts val="0"/>
              </a:spcAft>
              <a:buClr>
                <a:srgbClr val="0CCC73"/>
              </a:buClr>
              <a:buSzPts val="1900"/>
              <a:buChar char="●"/>
            </a:pPr>
            <a:r>
              <a:rPr lang="en-US" sz="1800"/>
              <a:t>Ont montré des performances supérieures à celles des radiologues locaux</a:t>
            </a:r>
            <a:endParaRPr sz="1800"/>
          </a:p>
          <a:p>
            <a:pPr marL="457200" lvl="0" indent="-349250" algn="l" rtl="0">
              <a:lnSpc>
                <a:spcPct val="115000"/>
              </a:lnSpc>
              <a:spcBef>
                <a:spcPts val="1200"/>
              </a:spcBef>
              <a:spcAft>
                <a:spcPts val="0"/>
              </a:spcAft>
              <a:buClr>
                <a:srgbClr val="0CCC73"/>
              </a:buClr>
              <a:buSzPts val="1900"/>
              <a:buChar char="●"/>
            </a:pPr>
            <a:r>
              <a:rPr lang="en-US" sz="1800"/>
              <a:t>Ont pu réduire de moitié le nombre de tests Xpert requis, tout en maintenant une sensibilité élevée (&gt;90 %) </a:t>
            </a:r>
            <a:endParaRPr/>
          </a:p>
          <a:p>
            <a:pPr marL="457200" lvl="0" indent="-349250" algn="l" rtl="0">
              <a:lnSpc>
                <a:spcPct val="115000"/>
              </a:lnSpc>
              <a:spcBef>
                <a:spcPts val="1200"/>
              </a:spcBef>
              <a:spcAft>
                <a:spcPts val="0"/>
              </a:spcAft>
              <a:buClr>
                <a:srgbClr val="0CCC73"/>
              </a:buClr>
              <a:buSzPts val="1900"/>
              <a:buChar char="●"/>
            </a:pPr>
            <a:r>
              <a:rPr lang="en-US" sz="1800"/>
              <a:t>Ont eu de moins bons résultats dans les groupes d’âge plus âgés et ceux ayant des antécédents de tuberculose</a:t>
            </a:r>
            <a:endParaRPr sz="1800"/>
          </a:p>
        </p:txBody>
      </p:sp>
      <p:pic>
        <p:nvPicPr>
          <p:cNvPr id="1961" name="Google Shape;1961;gf1628d04e6_0_42"/>
          <p:cNvPicPr preferRelativeResize="0"/>
          <p:nvPr/>
        </p:nvPicPr>
        <p:blipFill rotWithShape="1">
          <a:blip r:embed="rId3">
            <a:alphaModFix/>
          </a:blip>
          <a:srcRect/>
          <a:stretch/>
        </p:blipFill>
        <p:spPr>
          <a:xfrm>
            <a:off x="6612250" y="3199750"/>
            <a:ext cx="2836650" cy="3078400"/>
          </a:xfrm>
          <a:prstGeom prst="rect">
            <a:avLst/>
          </a:prstGeom>
          <a:noFill/>
          <a:ln w="28575" cap="flat" cmpd="sng">
            <a:solidFill>
              <a:srgbClr val="D4FCE9"/>
            </a:solidFill>
            <a:prstDash val="solid"/>
            <a:round/>
            <a:headEnd type="none" w="sm" len="sm"/>
            <a:tailEnd type="none" w="sm" len="sm"/>
          </a:ln>
        </p:spPr>
      </p:pic>
      <p:sp>
        <p:nvSpPr>
          <p:cNvPr id="1962" name="Google Shape;1962;gf1628d04e6_0_42"/>
          <p:cNvSpPr txBox="1"/>
          <p:nvPr/>
        </p:nvSpPr>
        <p:spPr>
          <a:xfrm>
            <a:off x="6555450" y="1445050"/>
            <a:ext cx="5256300" cy="195435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600" b="0" i="0" u="none" strike="noStrike" cap="none">
                <a:solidFill>
                  <a:schemeClr val="dk1"/>
                </a:solidFill>
                <a:latin typeface="Arial"/>
                <a:ea typeface="Arial"/>
                <a:cs typeface="Arial"/>
                <a:sym typeface="Arial"/>
              </a:rPr>
              <a:t>La performance de différents produits de DAO peut être comparée en construisant une </a:t>
            </a:r>
            <a:r>
              <a:rPr lang="en-US" sz="1600" b="1" i="0" u="none" strike="noStrike" cap="none">
                <a:solidFill>
                  <a:schemeClr val="dk1"/>
                </a:solidFill>
                <a:latin typeface="Arial"/>
                <a:ea typeface="Arial"/>
                <a:cs typeface="Arial"/>
                <a:sym typeface="Arial"/>
              </a:rPr>
              <a:t>courbe de caractéristiques de fonctionnement du récepteur (ROC)</a:t>
            </a:r>
            <a:r>
              <a:rPr lang="en-US" sz="1600" b="0" i="0" u="none" strike="noStrike" cap="none">
                <a:solidFill>
                  <a:schemeClr val="dk1"/>
                </a:solidFill>
                <a:latin typeface="Arial"/>
                <a:ea typeface="Arial"/>
                <a:cs typeface="Arial"/>
                <a:sym typeface="Arial"/>
              </a:rPr>
              <a:t> et en calculant l’</a:t>
            </a:r>
            <a:r>
              <a:rPr lang="en-US" sz="1600" b="1" i="0" u="none" strike="noStrike" cap="none">
                <a:solidFill>
                  <a:schemeClr val="dk1"/>
                </a:solidFill>
                <a:latin typeface="Arial"/>
                <a:ea typeface="Arial"/>
                <a:cs typeface="Arial"/>
                <a:sym typeface="Arial"/>
              </a:rPr>
              <a:t>aire sous la courbe (ASC</a:t>
            </a: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a:t>
            </a:r>
            <a:endParaRPr sz="1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600" b="0" i="0" u="none" strike="noStrike" cap="none">
                <a:solidFill>
                  <a:schemeClr val="dk1"/>
                </a:solidFill>
                <a:latin typeface="Arial"/>
                <a:ea typeface="Arial"/>
                <a:cs typeface="Arial"/>
                <a:sym typeface="Arial"/>
              </a:rPr>
              <a:t>Classement des performances de produits de DAO du plus élevé au plus faible :</a:t>
            </a:r>
            <a:endParaRPr sz="1600" b="0" i="0" u="none" strike="noStrike" cap="none">
              <a:solidFill>
                <a:schemeClr val="dk1"/>
              </a:solidFill>
              <a:latin typeface="Arial"/>
              <a:ea typeface="Arial"/>
              <a:cs typeface="Arial"/>
              <a:sym typeface="Arial"/>
            </a:endParaRPr>
          </a:p>
        </p:txBody>
      </p:sp>
      <p:graphicFrame>
        <p:nvGraphicFramePr>
          <p:cNvPr id="1963" name="Google Shape;1963;gf1628d04e6_0_42"/>
          <p:cNvGraphicFramePr/>
          <p:nvPr/>
        </p:nvGraphicFramePr>
        <p:xfrm>
          <a:off x="9535375" y="3161713"/>
          <a:ext cx="2276350" cy="2776870"/>
        </p:xfrm>
        <a:graphic>
          <a:graphicData uri="http://schemas.openxmlformats.org/drawingml/2006/table">
            <a:tbl>
              <a:tblPr>
                <a:noFill/>
                <a:tableStyleId>{9BF760EB-C3A5-4AD3-BD55-190E95A56962}</a:tableStyleId>
              </a:tblPr>
              <a:tblGrid>
                <a:gridCol w="1264175">
                  <a:extLst>
                    <a:ext uri="{9D8B030D-6E8A-4147-A177-3AD203B41FA5}">
                      <a16:colId xmlns:a16="http://schemas.microsoft.com/office/drawing/2014/main" val="20000"/>
                    </a:ext>
                  </a:extLst>
                </a:gridCol>
                <a:gridCol w="1012175">
                  <a:extLst>
                    <a:ext uri="{9D8B030D-6E8A-4147-A177-3AD203B41FA5}">
                      <a16:colId xmlns:a16="http://schemas.microsoft.com/office/drawing/2014/main" val="20001"/>
                    </a:ext>
                  </a:extLst>
                </a:gridCol>
              </a:tblGrid>
              <a:tr h="361125">
                <a:tc>
                  <a:txBody>
                    <a:bodyPr/>
                    <a:lstStyle/>
                    <a:p>
                      <a:pPr marL="0" marR="0" lvl="0" indent="0" algn="l" rtl="0">
                        <a:lnSpc>
                          <a:spcPct val="100000"/>
                        </a:lnSpc>
                        <a:spcBef>
                          <a:spcPts val="0"/>
                        </a:spcBef>
                        <a:spcAft>
                          <a:spcPts val="0"/>
                        </a:spcAft>
                        <a:buClr>
                          <a:srgbClr val="000000"/>
                        </a:buClr>
                        <a:buSzPts val="1300"/>
                        <a:buFont typeface="Arial"/>
                        <a:buNone/>
                      </a:pPr>
                      <a:r>
                        <a:rPr lang="en-US" sz="1300" b="1" u="none" strike="noStrike" cap="none">
                          <a:solidFill>
                            <a:schemeClr val="dk1"/>
                          </a:solidFill>
                        </a:rPr>
                        <a:t>Produit DAO</a:t>
                      </a:r>
                      <a:endParaRPr sz="1300" b="1" u="none" strike="noStrike" cap="none">
                        <a:solidFill>
                          <a:schemeClr val="dk1"/>
                        </a:solidFill>
                      </a:endParaRPr>
                    </a:p>
                  </a:txBody>
                  <a:tcPr marL="91425" marR="91425" marT="91425" marB="91425">
                    <a:solidFill>
                      <a:srgbClr val="D4FCE9"/>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b="1" u="none" strike="noStrike" cap="none">
                          <a:solidFill>
                            <a:schemeClr val="dk1"/>
                          </a:solidFill>
                        </a:rPr>
                        <a:t>ASC</a:t>
                      </a:r>
                      <a:endParaRPr sz="1300" b="1" u="none" strike="noStrike" cap="none">
                        <a:solidFill>
                          <a:schemeClr val="dk1"/>
                        </a:solidFill>
                      </a:endParaRPr>
                    </a:p>
                  </a:txBody>
                  <a:tcPr marL="91425" marR="91425" marT="91425" marB="91425">
                    <a:solidFill>
                      <a:srgbClr val="D4FCE9"/>
                    </a:solidFill>
                  </a:tcPr>
                </a:tc>
                <a:extLst>
                  <a:ext uri="{0D108BD9-81ED-4DB2-BD59-A6C34878D82A}">
                    <a16:rowId xmlns:a16="http://schemas.microsoft.com/office/drawing/2014/main" val="10000"/>
                  </a:ext>
                </a:extLst>
              </a:tr>
              <a:tr h="38570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dk1"/>
                          </a:solidFill>
                        </a:rPr>
                        <a:t>qXR</a:t>
                      </a:r>
                      <a:endParaRPr sz="13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dk1"/>
                          </a:solidFill>
                        </a:rPr>
                        <a:t>90,81 %</a:t>
                      </a:r>
                      <a:endParaRPr sz="1300" u="none" strike="noStrike" cap="none">
                        <a:solidFill>
                          <a:schemeClr val="dk1"/>
                        </a:solidFill>
                      </a:endParaRPr>
                    </a:p>
                  </a:txBody>
                  <a:tcPr marL="91425" marR="91425" marT="91425" marB="91425"/>
                </a:tc>
                <a:extLst>
                  <a:ext uri="{0D108BD9-81ED-4DB2-BD59-A6C34878D82A}">
                    <a16:rowId xmlns:a16="http://schemas.microsoft.com/office/drawing/2014/main" val="10001"/>
                  </a:ext>
                </a:extLst>
              </a:tr>
              <a:tr h="38570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dk1"/>
                          </a:solidFill>
                        </a:rPr>
                        <a:t>CAD4TB</a:t>
                      </a:r>
                      <a:endParaRPr sz="13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dk1"/>
                          </a:solidFill>
                        </a:rPr>
                        <a:t>90,34 %</a:t>
                      </a:r>
                      <a:endParaRPr sz="1300" u="none" strike="noStrike" cap="none">
                        <a:solidFill>
                          <a:schemeClr val="dk1"/>
                        </a:solidFill>
                      </a:endParaRPr>
                    </a:p>
                  </a:txBody>
                  <a:tcPr marL="91425" marR="91425" marT="91425" marB="91425"/>
                </a:tc>
                <a:extLst>
                  <a:ext uri="{0D108BD9-81ED-4DB2-BD59-A6C34878D82A}">
                    <a16:rowId xmlns:a16="http://schemas.microsoft.com/office/drawing/2014/main" val="10002"/>
                  </a:ext>
                </a:extLst>
              </a:tr>
              <a:tr h="6525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dk1"/>
                          </a:solidFill>
                        </a:rPr>
                        <a:t>Lunit INSIGHT CXR</a:t>
                      </a:r>
                      <a:endParaRPr sz="13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dk1"/>
                          </a:solidFill>
                        </a:rPr>
                        <a:t>88,61 %</a:t>
                      </a:r>
                      <a:endParaRPr sz="1300" u="none" strike="noStrike" cap="none">
                        <a:solidFill>
                          <a:schemeClr val="dk1"/>
                        </a:solidFill>
                      </a:endParaRPr>
                    </a:p>
                  </a:txBody>
                  <a:tcPr marL="91425" marR="91425" marT="91425" marB="91425"/>
                </a:tc>
                <a:extLst>
                  <a:ext uri="{0D108BD9-81ED-4DB2-BD59-A6C34878D82A}">
                    <a16:rowId xmlns:a16="http://schemas.microsoft.com/office/drawing/2014/main" val="10003"/>
                  </a:ext>
                </a:extLst>
              </a:tr>
              <a:tr h="5862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dk1"/>
                          </a:solidFill>
                        </a:rPr>
                        <a:t>InferRead DR Chest</a:t>
                      </a:r>
                      <a:endParaRPr sz="13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dk1"/>
                          </a:solidFill>
                        </a:rPr>
                        <a:t>84,90 %</a:t>
                      </a:r>
                      <a:endParaRPr sz="1300" u="none" strike="noStrike" cap="none">
                        <a:solidFill>
                          <a:schemeClr val="dk1"/>
                        </a:solidFill>
                      </a:endParaRPr>
                    </a:p>
                  </a:txBody>
                  <a:tcPr marL="91425" marR="91425" marT="91425" marB="91425"/>
                </a:tc>
                <a:extLst>
                  <a:ext uri="{0D108BD9-81ED-4DB2-BD59-A6C34878D82A}">
                    <a16:rowId xmlns:a16="http://schemas.microsoft.com/office/drawing/2014/main" val="10004"/>
                  </a:ext>
                </a:extLst>
              </a:tr>
              <a:tr h="38570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dk1"/>
                          </a:solidFill>
                        </a:rPr>
                        <a:t>JF CXR-1</a:t>
                      </a:r>
                      <a:endParaRPr sz="13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solidFill>
                            <a:schemeClr val="dk1"/>
                          </a:solidFill>
                        </a:rPr>
                        <a:t>84,89 %</a:t>
                      </a:r>
                      <a:endParaRPr sz="1300" u="none" strike="noStrike" cap="none">
                        <a:solidFill>
                          <a:schemeClr val="dk1"/>
                        </a:solidFill>
                      </a:endParaRPr>
                    </a:p>
                  </a:txBody>
                  <a:tcPr marL="91425" marR="91425" marT="91425" marB="91425"/>
                </a:tc>
                <a:extLst>
                  <a:ext uri="{0D108BD9-81ED-4DB2-BD59-A6C34878D82A}">
                    <a16:rowId xmlns:a16="http://schemas.microsoft.com/office/drawing/2014/main" val="10005"/>
                  </a:ext>
                </a:extLst>
              </a:tr>
            </a:tbl>
          </a:graphicData>
        </a:graphic>
      </p:graphicFrame>
      <p:sp>
        <p:nvSpPr>
          <p:cNvPr id="1964" name="Google Shape;1964;gf1628d04e6_0_42"/>
          <p:cNvSpPr txBox="1"/>
          <p:nvPr/>
        </p:nvSpPr>
        <p:spPr>
          <a:xfrm>
            <a:off x="6555450" y="1097926"/>
            <a:ext cx="49785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800" b="1" i="0" u="none" strike="noStrike" cap="none">
                <a:solidFill>
                  <a:srgbClr val="0CCC73"/>
                </a:solidFill>
                <a:latin typeface="Arial"/>
                <a:ea typeface="Arial"/>
                <a:cs typeface="Arial"/>
                <a:sym typeface="Arial"/>
              </a:rPr>
              <a:t>Comparaison de différents produits de DAO</a:t>
            </a:r>
            <a:endParaRPr sz="1800" b="1" i="0" u="none" strike="noStrike" cap="none">
              <a:solidFill>
                <a:srgbClr val="0CCC73"/>
              </a:solidFill>
              <a:latin typeface="Arial"/>
              <a:ea typeface="Arial"/>
              <a:cs typeface="Arial"/>
              <a:sym typeface="Arial"/>
            </a:endParaRPr>
          </a:p>
        </p:txBody>
      </p:sp>
      <p:pic>
        <p:nvPicPr>
          <p:cNvPr id="1965" name="Google Shape;1965;gf1628d04e6_0_42"/>
          <p:cNvPicPr preferRelativeResize="0"/>
          <p:nvPr/>
        </p:nvPicPr>
        <p:blipFill rotWithShape="1">
          <a:blip r:embed="rId4">
            <a:alphaModFix/>
          </a:blip>
          <a:srcRect/>
          <a:stretch/>
        </p:blipFill>
        <p:spPr>
          <a:xfrm>
            <a:off x="298975" y="1008175"/>
            <a:ext cx="5715750" cy="1297665"/>
          </a:xfrm>
          <a:prstGeom prst="rect">
            <a:avLst/>
          </a:prstGeom>
          <a:noFill/>
          <a:ln>
            <a:noFill/>
          </a:ln>
          <a:effectLst>
            <a:outerShdw blurRad="292100" dist="139700" dir="2700000" algn="tl" rotWithShape="0">
              <a:srgbClr val="333333">
                <a:alpha val="63529"/>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sp>
        <p:nvSpPr>
          <p:cNvPr id="1971" name="Google Shape;1971;gf1773862d2_0_77"/>
          <p:cNvSpPr txBox="1">
            <a:spLocks noGrp="1"/>
          </p:cNvSpPr>
          <p:nvPr>
            <p:ph type="body" idx="1"/>
          </p:nvPr>
        </p:nvSpPr>
        <p:spPr>
          <a:xfrm>
            <a:off x="1035955" y="984863"/>
            <a:ext cx="10591468" cy="5259749"/>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pPr>
            <a:r>
              <a:rPr lang="en-US" sz="1400"/>
              <a:t>La DAO peut être utilisée </a:t>
            </a:r>
            <a:r>
              <a:rPr lang="en-US" sz="1400" b="1"/>
              <a:t>avec </a:t>
            </a:r>
            <a:r>
              <a:rPr lang="en-US" sz="1400"/>
              <a:t>des lecteurs humains formés comme outil d’aide à la décision ou </a:t>
            </a:r>
            <a:r>
              <a:rPr lang="en-US" sz="1400" b="1"/>
              <a:t>à la place de </a:t>
            </a:r>
            <a:r>
              <a:rPr lang="en-US" sz="1400"/>
              <a:t>lecteurs humains formés. </a:t>
            </a:r>
            <a:endParaRPr/>
          </a:p>
          <a:p>
            <a:pPr marL="0" lvl="0" indent="0" algn="l" rtl="0">
              <a:lnSpc>
                <a:spcPct val="110000"/>
              </a:lnSpc>
              <a:spcBef>
                <a:spcPts val="500"/>
              </a:spcBef>
              <a:spcAft>
                <a:spcPts val="0"/>
              </a:spcAft>
              <a:buSzPts val="1800"/>
              <a:buNone/>
            </a:pPr>
            <a:endParaRPr sz="2000"/>
          </a:p>
        </p:txBody>
      </p:sp>
      <p:sp>
        <p:nvSpPr>
          <p:cNvPr id="1972" name="Google Shape;1972;gf1773862d2_0_77"/>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1800"/>
              <a:buNone/>
            </a:pPr>
            <a:r>
              <a:rPr lang="en-US" sz="2400"/>
              <a:t>Où la DAO s’intègre-t-elle dans l’algorithme de dépistage de la tuberculose ?</a:t>
            </a:r>
            <a:endParaRPr sz="2400">
              <a:solidFill>
                <a:schemeClr val="dk2"/>
              </a:solidFill>
            </a:endParaRPr>
          </a:p>
        </p:txBody>
      </p:sp>
      <p:sp>
        <p:nvSpPr>
          <p:cNvPr id="1973" name="Google Shape;1973;gf1773862d2_0_77"/>
          <p:cNvSpPr txBox="1">
            <a:spLocks noGrp="1"/>
          </p:cNvSpPr>
          <p:nvPr>
            <p:ph type="body" idx="4294967295"/>
          </p:nvPr>
        </p:nvSpPr>
        <p:spPr>
          <a:xfrm>
            <a:off x="841057" y="2001200"/>
            <a:ext cx="3471863" cy="396875"/>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pPr>
            <a:r>
              <a:rPr lang="en-US" sz="1600"/>
              <a:t>Aux côtés de lecteurs humains</a:t>
            </a:r>
            <a:endParaRPr b="1">
              <a:solidFill>
                <a:srgbClr val="0CCC73"/>
              </a:solidFill>
            </a:endParaRPr>
          </a:p>
        </p:txBody>
      </p:sp>
      <p:sp>
        <p:nvSpPr>
          <p:cNvPr id="1974" name="Google Shape;1974;gf1773862d2_0_77"/>
          <p:cNvSpPr txBox="1">
            <a:spLocks noGrp="1"/>
          </p:cNvSpPr>
          <p:nvPr>
            <p:ph type="body" idx="4294967295"/>
          </p:nvPr>
        </p:nvSpPr>
        <p:spPr>
          <a:xfrm>
            <a:off x="6096000" y="1948560"/>
            <a:ext cx="3470275" cy="396875"/>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pPr>
            <a:r>
              <a:rPr lang="en-US" sz="1600"/>
              <a:t>À la place des lecteurs humains</a:t>
            </a:r>
            <a:endParaRPr b="1">
              <a:solidFill>
                <a:srgbClr val="0CCC73"/>
              </a:solidFill>
            </a:endParaRPr>
          </a:p>
        </p:txBody>
      </p:sp>
      <p:sp>
        <p:nvSpPr>
          <p:cNvPr id="1975" name="Google Shape;1975;gf1773862d2_0_77"/>
          <p:cNvSpPr txBox="1"/>
          <p:nvPr/>
        </p:nvSpPr>
        <p:spPr>
          <a:xfrm>
            <a:off x="1867056" y="5833745"/>
            <a:ext cx="7512900" cy="103409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pPr>
            <a:r>
              <a:rPr lang="en-US" sz="1600" b="1" i="0" u="none" strike="noStrike" cap="none">
                <a:solidFill>
                  <a:srgbClr val="D50032"/>
                </a:solidFill>
                <a:latin typeface="Arial"/>
                <a:ea typeface="Arial"/>
                <a:cs typeface="Arial"/>
                <a:sym typeface="Arial"/>
              </a:rPr>
              <a:t>Dans les deux cas, les preuves sont insuffisantes pour soutenir l’utilisation de la DAO avec la seule radiographie du thorax pour le diagnostic de la tuberculose.</a:t>
            </a:r>
            <a:endParaRPr sz="1400" b="1" i="0" u="none" strike="noStrike" cap="none">
              <a:solidFill>
                <a:srgbClr val="D50032"/>
              </a:solidFill>
              <a:latin typeface="Arial"/>
              <a:ea typeface="Arial"/>
              <a:cs typeface="Arial"/>
              <a:sym typeface="Arial"/>
            </a:endParaRPr>
          </a:p>
        </p:txBody>
      </p:sp>
      <p:sp>
        <p:nvSpPr>
          <p:cNvPr id="1976" name="Google Shape;1976;gf1773862d2_0_77"/>
          <p:cNvSpPr txBox="1"/>
          <p:nvPr/>
        </p:nvSpPr>
        <p:spPr>
          <a:xfrm>
            <a:off x="6069943" y="2423670"/>
            <a:ext cx="5821454" cy="624756"/>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500"/>
              <a:buFont typeface="Arial"/>
              <a:buNone/>
            </a:pPr>
            <a:r>
              <a:rPr lang="en-US" sz="1300" b="0" i="0" u="none" strike="noStrike" cap="none">
                <a:solidFill>
                  <a:srgbClr val="5C5F61"/>
                </a:solidFill>
                <a:latin typeface="Arial"/>
                <a:ea typeface="Arial"/>
                <a:cs typeface="Arial"/>
                <a:sym typeface="Arial"/>
              </a:rPr>
              <a:t>L’OMS recommande la DAO pour </a:t>
            </a:r>
            <a:r>
              <a:rPr lang="en-US" sz="1300" b="1" i="0" u="none" strike="noStrike" cap="none">
                <a:solidFill>
                  <a:srgbClr val="5C5F61"/>
                </a:solidFill>
                <a:latin typeface="Arial"/>
                <a:ea typeface="Arial"/>
                <a:cs typeface="Arial"/>
                <a:sym typeface="Arial"/>
              </a:rPr>
              <a:t>remplacer</a:t>
            </a:r>
            <a:r>
              <a:rPr lang="en-US" sz="1300" b="0" i="0" u="none" strike="noStrike" cap="none">
                <a:solidFill>
                  <a:srgbClr val="5C5F61"/>
                </a:solidFill>
                <a:latin typeface="Arial"/>
                <a:ea typeface="Arial"/>
                <a:cs typeface="Arial"/>
                <a:sym typeface="Arial"/>
              </a:rPr>
              <a:t> les lecteurs humains dans deux situations générales chez les personnes âgées de 15 ans et plus :</a:t>
            </a:r>
            <a:endParaRPr sz="1300" b="0" i="0" u="none" strike="noStrike" cap="none">
              <a:solidFill>
                <a:srgbClr val="5C5F61"/>
              </a:solidFill>
              <a:latin typeface="Arial"/>
              <a:ea typeface="Arial"/>
              <a:cs typeface="Arial"/>
              <a:sym typeface="Arial"/>
            </a:endParaRPr>
          </a:p>
        </p:txBody>
      </p:sp>
      <p:sp>
        <p:nvSpPr>
          <p:cNvPr id="1977" name="Google Shape;1977;gf1773862d2_0_77"/>
          <p:cNvSpPr txBox="1"/>
          <p:nvPr/>
        </p:nvSpPr>
        <p:spPr>
          <a:xfrm>
            <a:off x="755732" y="2569653"/>
            <a:ext cx="4586100" cy="3265479"/>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800"/>
              <a:buFont typeface="Arial"/>
              <a:buNone/>
            </a:pPr>
            <a:r>
              <a:rPr lang="en-US" sz="1600" b="0" i="0" u="none" strike="noStrike" cap="none">
                <a:solidFill>
                  <a:srgbClr val="303030"/>
                </a:solidFill>
                <a:latin typeface="Arial"/>
                <a:ea typeface="Arial"/>
                <a:cs typeface="Arial"/>
                <a:sym typeface="Arial"/>
              </a:rPr>
              <a:t>La DAO peut également fonctionner </a:t>
            </a:r>
            <a:r>
              <a:rPr lang="en-US" sz="1600" b="1" i="0" u="none" strike="noStrike" cap="none">
                <a:solidFill>
                  <a:srgbClr val="303030"/>
                </a:solidFill>
                <a:latin typeface="Arial"/>
                <a:ea typeface="Arial"/>
                <a:cs typeface="Arial"/>
                <a:sym typeface="Arial"/>
              </a:rPr>
              <a:t>avec </a:t>
            </a:r>
            <a:r>
              <a:rPr lang="en-US" sz="1600" b="0" i="0" u="none" strike="noStrike" cap="none">
                <a:solidFill>
                  <a:srgbClr val="303030"/>
                </a:solidFill>
                <a:latin typeface="Arial"/>
                <a:ea typeface="Arial"/>
                <a:cs typeface="Arial"/>
                <a:sym typeface="Arial"/>
              </a:rPr>
              <a:t>des lecteurs humains :</a:t>
            </a:r>
            <a:endParaRPr sz="1600" b="0" i="0" u="none" strike="noStrike" cap="none">
              <a:solidFill>
                <a:srgbClr val="30303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800"/>
              <a:buFont typeface="Arial"/>
              <a:buNone/>
            </a:pPr>
            <a:endParaRPr sz="1200" b="0" i="0" u="none" strike="noStrike" cap="none">
              <a:solidFill>
                <a:srgbClr val="303030"/>
              </a:solidFill>
              <a:latin typeface="Arial"/>
              <a:ea typeface="Arial"/>
              <a:cs typeface="Arial"/>
              <a:sym typeface="Arial"/>
            </a:endParaRPr>
          </a:p>
          <a:p>
            <a:pPr marL="457200" marR="0" lvl="0" indent="-336550" algn="l" rtl="0">
              <a:lnSpc>
                <a:spcPct val="115000"/>
              </a:lnSpc>
              <a:spcBef>
                <a:spcPts val="0"/>
              </a:spcBef>
              <a:spcAft>
                <a:spcPts val="0"/>
              </a:spcAft>
              <a:buClr>
                <a:srgbClr val="0CCC73"/>
              </a:buClr>
              <a:buSzPts val="1700"/>
              <a:buFont typeface="Arial"/>
              <a:buChar char="➔"/>
            </a:pPr>
            <a:r>
              <a:rPr lang="en-US" sz="1600" b="0" i="0" u="none" strike="noStrike" cap="none">
                <a:solidFill>
                  <a:srgbClr val="303030"/>
                </a:solidFill>
                <a:latin typeface="Arial"/>
                <a:ea typeface="Arial"/>
                <a:cs typeface="Arial"/>
                <a:sym typeface="Arial"/>
              </a:rPr>
              <a:t>Aider les radiologues à optimiser leur flux de travail</a:t>
            </a:r>
            <a:endParaRPr sz="1600" b="0" i="0" u="none" strike="noStrike" cap="none">
              <a:solidFill>
                <a:srgbClr val="303030"/>
              </a:solidFill>
              <a:latin typeface="Arial"/>
              <a:ea typeface="Arial"/>
              <a:cs typeface="Arial"/>
              <a:sym typeface="Arial"/>
            </a:endParaRPr>
          </a:p>
          <a:p>
            <a:pPr marL="457200" marR="0" lvl="0" indent="-336550" algn="l" rtl="0">
              <a:lnSpc>
                <a:spcPct val="115000"/>
              </a:lnSpc>
              <a:spcBef>
                <a:spcPts val="0"/>
              </a:spcBef>
              <a:spcAft>
                <a:spcPts val="0"/>
              </a:spcAft>
              <a:buClr>
                <a:srgbClr val="0CCC73"/>
              </a:buClr>
              <a:buSzPts val="1700"/>
              <a:buFont typeface="Arial"/>
              <a:buChar char="➔"/>
            </a:pPr>
            <a:r>
              <a:rPr lang="en-US" sz="1600" b="0" i="0" u="none" strike="noStrike" cap="none">
                <a:solidFill>
                  <a:srgbClr val="303030"/>
                </a:solidFill>
                <a:latin typeface="Arial"/>
                <a:ea typeface="Arial"/>
                <a:cs typeface="Arial"/>
                <a:sym typeface="Arial"/>
              </a:rPr>
              <a:t>Alerter les lecteurs humains des images anormales nécessitant une hiérarchisation</a:t>
            </a:r>
            <a:endParaRPr sz="2400" b="0" i="0" u="none" strike="noStrike" cap="none">
              <a:solidFill>
                <a:srgbClr val="303030"/>
              </a:solidFill>
              <a:latin typeface="Arial"/>
              <a:ea typeface="Arial"/>
              <a:cs typeface="Arial"/>
              <a:sym typeface="Arial"/>
            </a:endParaRPr>
          </a:p>
          <a:p>
            <a:pPr marL="457200" marR="0" lvl="0" indent="-336550" algn="l" rtl="0">
              <a:lnSpc>
                <a:spcPct val="115000"/>
              </a:lnSpc>
              <a:spcBef>
                <a:spcPts val="0"/>
              </a:spcBef>
              <a:spcAft>
                <a:spcPts val="0"/>
              </a:spcAft>
              <a:buClr>
                <a:srgbClr val="0CCC73"/>
              </a:buClr>
              <a:buSzPts val="1700"/>
              <a:buFont typeface="Arial"/>
              <a:buChar char="➔"/>
            </a:pPr>
            <a:r>
              <a:rPr lang="en-US" sz="1600" b="0" i="0" u="none" strike="noStrike" cap="none">
                <a:solidFill>
                  <a:srgbClr val="303030"/>
                </a:solidFill>
                <a:latin typeface="Arial"/>
                <a:ea typeface="Arial"/>
                <a:cs typeface="Arial"/>
                <a:sym typeface="Arial"/>
              </a:rPr>
              <a:t>Fournir une assistance en matière de signalement</a:t>
            </a:r>
            <a:endParaRPr sz="1600" b="0" i="0" u="none" strike="noStrike" cap="none">
              <a:solidFill>
                <a:srgbClr val="303030"/>
              </a:solidFill>
              <a:latin typeface="Arial"/>
              <a:ea typeface="Arial"/>
              <a:cs typeface="Arial"/>
              <a:sym typeface="Arial"/>
            </a:endParaRPr>
          </a:p>
          <a:p>
            <a:pPr marL="457200" marR="0" lvl="0" indent="-336550" algn="l" rtl="0">
              <a:lnSpc>
                <a:spcPct val="115000"/>
              </a:lnSpc>
              <a:spcBef>
                <a:spcPts val="0"/>
              </a:spcBef>
              <a:spcAft>
                <a:spcPts val="0"/>
              </a:spcAft>
              <a:buClr>
                <a:srgbClr val="0CCC73"/>
              </a:buClr>
              <a:buSzPts val="1700"/>
              <a:buFont typeface="Arial"/>
              <a:buChar char="➔"/>
            </a:pPr>
            <a:r>
              <a:rPr lang="en-US" sz="1600" b="0" i="0" u="none" strike="noStrike" cap="none">
                <a:solidFill>
                  <a:srgbClr val="303030"/>
                </a:solidFill>
                <a:latin typeface="Arial"/>
                <a:ea typeface="Arial"/>
                <a:cs typeface="Arial"/>
                <a:sym typeface="Arial"/>
              </a:rPr>
              <a:t>Assurer le contrôle qualité</a:t>
            </a:r>
            <a:endParaRPr sz="1600" b="0" i="0" u="none" strike="noStrike" cap="none">
              <a:solidFill>
                <a:srgbClr val="303030"/>
              </a:solidFill>
              <a:latin typeface="Arial"/>
              <a:ea typeface="Arial"/>
              <a:cs typeface="Arial"/>
              <a:sym typeface="Arial"/>
            </a:endParaRPr>
          </a:p>
          <a:p>
            <a:pPr marL="457200" marR="0" lvl="0" indent="-336550" algn="l" rtl="0">
              <a:lnSpc>
                <a:spcPct val="115000"/>
              </a:lnSpc>
              <a:spcBef>
                <a:spcPts val="0"/>
              </a:spcBef>
              <a:spcAft>
                <a:spcPts val="0"/>
              </a:spcAft>
              <a:buClr>
                <a:srgbClr val="0CCC73"/>
              </a:buClr>
              <a:buSzPts val="1700"/>
              <a:buFont typeface="Arial"/>
              <a:buChar char="➔"/>
            </a:pPr>
            <a:r>
              <a:rPr lang="en-US" sz="1600" b="0" i="0" u="none" strike="noStrike" cap="none">
                <a:solidFill>
                  <a:srgbClr val="303030"/>
                </a:solidFill>
                <a:latin typeface="Arial"/>
                <a:ea typeface="Arial"/>
                <a:cs typeface="Arial"/>
                <a:sym typeface="Arial"/>
              </a:rPr>
              <a:t>Aider à la pré-lecture</a:t>
            </a:r>
            <a:endParaRPr sz="1600" b="0" i="0" u="none" strike="noStrike" cap="none">
              <a:solidFill>
                <a:srgbClr val="303030"/>
              </a:solidFill>
              <a:latin typeface="Arial"/>
              <a:ea typeface="Arial"/>
              <a:cs typeface="Arial"/>
              <a:sym typeface="Arial"/>
            </a:endParaRPr>
          </a:p>
        </p:txBody>
      </p:sp>
      <p:cxnSp>
        <p:nvCxnSpPr>
          <p:cNvPr id="1978" name="Google Shape;1978;gf1773862d2_0_77"/>
          <p:cNvCxnSpPr/>
          <p:nvPr/>
        </p:nvCxnSpPr>
        <p:spPr>
          <a:xfrm>
            <a:off x="5605806" y="2199637"/>
            <a:ext cx="17700" cy="3673500"/>
          </a:xfrm>
          <a:prstGeom prst="straightConnector1">
            <a:avLst/>
          </a:prstGeom>
          <a:noFill/>
          <a:ln w="38100" cap="flat" cmpd="sng">
            <a:solidFill>
              <a:srgbClr val="0CCC73"/>
            </a:solidFill>
            <a:prstDash val="dash"/>
            <a:round/>
            <a:headEnd type="none" w="sm" len="sm"/>
            <a:tailEnd type="none" w="sm" len="sm"/>
          </a:ln>
        </p:spPr>
      </p:cxnSp>
      <p:sp>
        <p:nvSpPr>
          <p:cNvPr id="1979" name="Google Shape;1979;gf1773862d2_0_77"/>
          <p:cNvSpPr/>
          <p:nvPr/>
        </p:nvSpPr>
        <p:spPr>
          <a:xfrm>
            <a:off x="6649768" y="3116137"/>
            <a:ext cx="4786500" cy="893208"/>
          </a:xfrm>
          <a:prstGeom prst="roundRect">
            <a:avLst>
              <a:gd name="adj" fmla="val 17755"/>
            </a:avLst>
          </a:prstGeom>
          <a:solidFill>
            <a:srgbClr val="E7E7E7"/>
          </a:solidFill>
          <a:ln w="28575" cap="flat" cmpd="sng">
            <a:solidFill>
              <a:srgbClr val="0CCC7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endParaRPr sz="105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1050" b="1" i="0" u="none" strike="noStrike" cap="none" dirty="0" err="1">
                <a:solidFill>
                  <a:schemeClr val="dk1"/>
                </a:solidFill>
                <a:latin typeface="Arial"/>
                <a:ea typeface="Arial"/>
                <a:cs typeface="Arial"/>
                <a:sym typeface="Arial"/>
              </a:rPr>
              <a:t>Dépistage</a:t>
            </a:r>
            <a:r>
              <a:rPr lang="en-US" sz="1050" b="1" i="0" u="none" strike="noStrike" cap="none" dirty="0">
                <a:solidFill>
                  <a:schemeClr val="dk1"/>
                </a:solidFill>
                <a:latin typeface="Arial"/>
                <a:ea typeface="Arial"/>
                <a:cs typeface="Arial"/>
                <a:sym typeface="Arial"/>
              </a:rPr>
              <a:t> : </a:t>
            </a:r>
            <a:r>
              <a:rPr lang="en-US" sz="1050" b="0" i="0" u="none" strike="noStrike" cap="none" dirty="0">
                <a:solidFill>
                  <a:schemeClr val="dk1"/>
                </a:solidFill>
                <a:latin typeface="Arial"/>
                <a:ea typeface="Arial"/>
                <a:cs typeface="Arial"/>
                <a:sym typeface="Arial"/>
              </a:rPr>
              <a:t>la DAO </a:t>
            </a:r>
            <a:r>
              <a:rPr lang="en-US" sz="1050" b="0" i="0" u="none" strike="noStrike" cap="none" dirty="0" err="1">
                <a:solidFill>
                  <a:schemeClr val="dk1"/>
                </a:solidFill>
                <a:latin typeface="Arial"/>
                <a:ea typeface="Arial"/>
                <a:cs typeface="Arial"/>
                <a:sym typeface="Arial"/>
              </a:rPr>
              <a:t>peut</a:t>
            </a:r>
            <a:r>
              <a:rPr lang="en-US" sz="1050" b="0" i="0" u="none" strike="noStrike" cap="none" dirty="0">
                <a:solidFill>
                  <a:schemeClr val="dk1"/>
                </a:solidFill>
                <a:latin typeface="Arial"/>
                <a:ea typeface="Arial"/>
                <a:cs typeface="Arial"/>
                <a:sym typeface="Arial"/>
              </a:rPr>
              <a:t> </a:t>
            </a:r>
            <a:r>
              <a:rPr lang="en-US" sz="1050" b="0" i="0" u="none" strike="noStrike" cap="none" dirty="0" err="1">
                <a:solidFill>
                  <a:schemeClr val="dk1"/>
                </a:solidFill>
                <a:latin typeface="Arial"/>
                <a:ea typeface="Arial"/>
                <a:cs typeface="Arial"/>
                <a:sym typeface="Arial"/>
              </a:rPr>
              <a:t>être</a:t>
            </a:r>
            <a:r>
              <a:rPr lang="en-US" sz="1050" b="0" i="0" u="none" strike="noStrike" cap="none" dirty="0">
                <a:solidFill>
                  <a:schemeClr val="dk1"/>
                </a:solidFill>
                <a:latin typeface="Arial"/>
                <a:ea typeface="Arial"/>
                <a:cs typeface="Arial"/>
                <a:sym typeface="Arial"/>
              </a:rPr>
              <a:t> un </a:t>
            </a:r>
            <a:r>
              <a:rPr lang="en-US" sz="1050" b="0" i="0" u="none" strike="noStrike" cap="none" dirty="0" err="1">
                <a:solidFill>
                  <a:schemeClr val="dk1"/>
                </a:solidFill>
                <a:latin typeface="Arial"/>
                <a:ea typeface="Arial"/>
                <a:cs typeface="Arial"/>
                <a:sym typeface="Arial"/>
              </a:rPr>
              <a:t>outil</a:t>
            </a:r>
            <a:r>
              <a:rPr lang="en-US" sz="1050" b="0" i="0" u="none" strike="noStrike" cap="none" dirty="0">
                <a:solidFill>
                  <a:schemeClr val="dk1"/>
                </a:solidFill>
                <a:latin typeface="Arial"/>
                <a:ea typeface="Arial"/>
                <a:cs typeface="Arial"/>
                <a:sym typeface="Arial"/>
              </a:rPr>
              <a:t> </a:t>
            </a:r>
            <a:r>
              <a:rPr lang="en-US" sz="1050" b="0" i="0" u="none" strike="noStrike" cap="none" dirty="0" err="1">
                <a:solidFill>
                  <a:schemeClr val="dk1"/>
                </a:solidFill>
                <a:latin typeface="Arial"/>
                <a:ea typeface="Arial"/>
                <a:cs typeface="Arial"/>
                <a:sym typeface="Arial"/>
              </a:rPr>
              <a:t>précieux</a:t>
            </a:r>
            <a:r>
              <a:rPr lang="en-US" sz="1050" b="0" i="0" u="none" strike="noStrike" cap="none" dirty="0">
                <a:solidFill>
                  <a:schemeClr val="dk1"/>
                </a:solidFill>
                <a:latin typeface="Arial"/>
                <a:ea typeface="Arial"/>
                <a:cs typeface="Arial"/>
                <a:sym typeface="Arial"/>
              </a:rPr>
              <a:t> pour le </a:t>
            </a:r>
            <a:r>
              <a:rPr lang="en-US" sz="1050" b="0" i="0" u="none" strike="noStrike" cap="none" dirty="0" err="1">
                <a:solidFill>
                  <a:schemeClr val="dk1"/>
                </a:solidFill>
                <a:latin typeface="Arial"/>
                <a:ea typeface="Arial"/>
                <a:cs typeface="Arial"/>
                <a:sym typeface="Arial"/>
              </a:rPr>
              <a:t>dépistage</a:t>
            </a:r>
            <a:r>
              <a:rPr lang="en-US" sz="1050" b="0" i="0" u="none" strike="noStrike" cap="none" dirty="0">
                <a:solidFill>
                  <a:schemeClr val="dk1"/>
                </a:solidFill>
                <a:latin typeface="Arial"/>
                <a:ea typeface="Arial"/>
                <a:cs typeface="Arial"/>
                <a:sym typeface="Arial"/>
              </a:rPr>
              <a:t> des </a:t>
            </a:r>
            <a:r>
              <a:rPr lang="en-US" sz="1050" b="0" i="0" u="none" strike="noStrike" cap="none" dirty="0" err="1">
                <a:solidFill>
                  <a:schemeClr val="dk1"/>
                </a:solidFill>
                <a:latin typeface="Arial"/>
                <a:ea typeface="Arial"/>
                <a:cs typeface="Arial"/>
                <a:sym typeface="Arial"/>
              </a:rPr>
              <a:t>personnes</a:t>
            </a:r>
            <a:r>
              <a:rPr lang="en-US" sz="1050" b="0" i="0" u="none" strike="noStrike" cap="none" dirty="0">
                <a:solidFill>
                  <a:schemeClr val="dk1"/>
                </a:solidFill>
                <a:latin typeface="Arial"/>
                <a:ea typeface="Arial"/>
                <a:cs typeface="Arial"/>
                <a:sym typeface="Arial"/>
              </a:rPr>
              <a:t> </a:t>
            </a:r>
            <a:r>
              <a:rPr lang="en-US" sz="1050" b="0" i="0" u="none" strike="noStrike" cap="none" dirty="0" err="1">
                <a:solidFill>
                  <a:schemeClr val="dk1"/>
                </a:solidFill>
                <a:latin typeface="Arial"/>
                <a:ea typeface="Arial"/>
                <a:cs typeface="Arial"/>
                <a:sym typeface="Arial"/>
              </a:rPr>
              <a:t>asymptomatiques</a:t>
            </a:r>
            <a:r>
              <a:rPr lang="en-US" sz="1050" b="0" i="0" u="none" strike="noStrike" cap="none" dirty="0">
                <a:solidFill>
                  <a:schemeClr val="dk1"/>
                </a:solidFill>
                <a:latin typeface="Arial"/>
                <a:ea typeface="Arial"/>
                <a:cs typeface="Arial"/>
                <a:sym typeface="Arial"/>
              </a:rPr>
              <a:t> sans </a:t>
            </a:r>
            <a:r>
              <a:rPr lang="en-US" sz="1050" b="0" i="0" u="none" strike="noStrike" cap="none" dirty="0" err="1">
                <a:solidFill>
                  <a:schemeClr val="dk1"/>
                </a:solidFill>
                <a:latin typeface="Arial"/>
                <a:ea typeface="Arial"/>
                <a:cs typeface="Arial"/>
                <a:sym typeface="Arial"/>
              </a:rPr>
              <a:t>facteurs</a:t>
            </a:r>
            <a:r>
              <a:rPr lang="en-US" sz="1050" b="0" i="0" u="none" strike="noStrike" cap="none" dirty="0">
                <a:solidFill>
                  <a:schemeClr val="dk1"/>
                </a:solidFill>
                <a:latin typeface="Arial"/>
                <a:ea typeface="Arial"/>
                <a:cs typeface="Arial"/>
                <a:sym typeface="Arial"/>
              </a:rPr>
              <a:t> de </a:t>
            </a:r>
            <a:r>
              <a:rPr lang="en-US" sz="1050" b="0" i="0" u="none" strike="noStrike" cap="none" dirty="0" err="1">
                <a:solidFill>
                  <a:schemeClr val="dk1"/>
                </a:solidFill>
                <a:latin typeface="Arial"/>
                <a:ea typeface="Arial"/>
                <a:cs typeface="Arial"/>
                <a:sym typeface="Arial"/>
              </a:rPr>
              <a:t>risque</a:t>
            </a:r>
            <a:r>
              <a:rPr lang="en-US" sz="1050" b="0" i="0" u="none" strike="noStrike" cap="none" dirty="0">
                <a:solidFill>
                  <a:schemeClr val="dk1"/>
                </a:solidFill>
                <a:latin typeface="Arial"/>
                <a:ea typeface="Arial"/>
                <a:cs typeface="Arial"/>
                <a:sym typeface="Arial"/>
              </a:rPr>
              <a:t> </a:t>
            </a:r>
            <a:r>
              <a:rPr lang="en-US" sz="1050" b="0" i="0" u="none" strike="noStrike" cap="none" dirty="0" err="1">
                <a:solidFill>
                  <a:schemeClr val="dk1"/>
                </a:solidFill>
                <a:latin typeface="Arial"/>
                <a:ea typeface="Arial"/>
                <a:cs typeface="Arial"/>
                <a:sym typeface="Arial"/>
              </a:rPr>
              <a:t>importants</a:t>
            </a:r>
            <a:r>
              <a:rPr lang="en-US" sz="1050" b="0" i="0" u="none" strike="noStrike" cap="none" dirty="0">
                <a:solidFill>
                  <a:schemeClr val="dk1"/>
                </a:solidFill>
                <a:latin typeface="Arial"/>
                <a:ea typeface="Arial"/>
                <a:cs typeface="Arial"/>
                <a:sym typeface="Arial"/>
              </a:rPr>
              <a:t> (ex : la recherche active de </a:t>
            </a:r>
            <a:r>
              <a:rPr lang="en-US" sz="1050" b="0" i="0" u="none" strike="noStrike" cap="none" dirty="0" err="1">
                <a:solidFill>
                  <a:schemeClr val="dk1"/>
                </a:solidFill>
                <a:latin typeface="Arial"/>
                <a:ea typeface="Arial"/>
                <a:cs typeface="Arial"/>
                <a:sym typeface="Arial"/>
              </a:rPr>
              <a:t>cas</a:t>
            </a:r>
            <a:r>
              <a:rPr lang="en-US" sz="1050" b="0" i="0" u="none" strike="noStrike" cap="none" dirty="0">
                <a:solidFill>
                  <a:schemeClr val="dk1"/>
                </a:solidFill>
                <a:latin typeface="Arial"/>
                <a:ea typeface="Arial"/>
                <a:cs typeface="Arial"/>
                <a:sym typeface="Arial"/>
              </a:rPr>
              <a:t>). </a:t>
            </a:r>
            <a:endParaRPr sz="105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000000"/>
              </a:solidFill>
              <a:latin typeface="Arial"/>
              <a:ea typeface="Arial"/>
              <a:cs typeface="Arial"/>
              <a:sym typeface="Arial"/>
            </a:endParaRPr>
          </a:p>
        </p:txBody>
      </p:sp>
      <p:sp>
        <p:nvSpPr>
          <p:cNvPr id="1980" name="Google Shape;1980;gf1773862d2_0_77"/>
          <p:cNvSpPr/>
          <p:nvPr/>
        </p:nvSpPr>
        <p:spPr>
          <a:xfrm>
            <a:off x="6649643" y="4092919"/>
            <a:ext cx="4786500" cy="893207"/>
          </a:xfrm>
          <a:prstGeom prst="roundRect">
            <a:avLst>
              <a:gd name="adj" fmla="val 17755"/>
            </a:avLst>
          </a:prstGeom>
          <a:solidFill>
            <a:srgbClr val="E7E7E7"/>
          </a:solidFill>
          <a:ln w="19050" cap="flat" cmpd="sng">
            <a:solidFill>
              <a:srgbClr val="0CCC7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endParaRPr sz="105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US" sz="1050" b="1" i="0" u="none" strike="noStrike" cap="none">
                <a:solidFill>
                  <a:schemeClr val="dk1"/>
                </a:solidFill>
                <a:latin typeface="Arial"/>
                <a:ea typeface="Arial"/>
                <a:cs typeface="Arial"/>
                <a:sym typeface="Arial"/>
              </a:rPr>
              <a:t>Triage :</a:t>
            </a:r>
            <a:r>
              <a:rPr lang="en-US" sz="1050" b="0" i="0" u="none" strike="noStrike" cap="none">
                <a:solidFill>
                  <a:schemeClr val="dk1"/>
                </a:solidFill>
                <a:latin typeface="Arial"/>
                <a:ea typeface="Arial"/>
                <a:cs typeface="Arial"/>
                <a:sym typeface="Arial"/>
              </a:rPr>
              <a:t> la DAO peut être utile pour identifier la tuberculose chez les personnes présentant des symptômes de tuberculose, des marqueurs de risque ou d’autres résultats de test positifs (ex : dans les établissements de santé). </a:t>
            </a:r>
            <a:endParaRPr sz="105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pic>
        <p:nvPicPr>
          <p:cNvPr id="1981" name="Google Shape;1981;gf1773862d2_0_77"/>
          <p:cNvPicPr preferRelativeResize="0"/>
          <p:nvPr/>
        </p:nvPicPr>
        <p:blipFill rotWithShape="1">
          <a:blip r:embed="rId3">
            <a:alphaModFix/>
          </a:blip>
          <a:srcRect/>
          <a:stretch/>
        </p:blipFill>
        <p:spPr>
          <a:xfrm>
            <a:off x="5959482" y="4132590"/>
            <a:ext cx="569689" cy="619125"/>
          </a:xfrm>
          <a:prstGeom prst="rect">
            <a:avLst/>
          </a:prstGeom>
          <a:noFill/>
          <a:ln>
            <a:noFill/>
          </a:ln>
        </p:spPr>
      </p:pic>
      <p:pic>
        <p:nvPicPr>
          <p:cNvPr id="1982" name="Google Shape;1982;gf1773862d2_0_77"/>
          <p:cNvPicPr preferRelativeResize="0"/>
          <p:nvPr/>
        </p:nvPicPr>
        <p:blipFill rotWithShape="1">
          <a:blip r:embed="rId4">
            <a:alphaModFix/>
          </a:blip>
          <a:srcRect/>
          <a:stretch/>
        </p:blipFill>
        <p:spPr>
          <a:xfrm>
            <a:off x="5998844" y="3307034"/>
            <a:ext cx="490967" cy="619125"/>
          </a:xfrm>
          <a:prstGeom prst="rect">
            <a:avLst/>
          </a:prstGeom>
          <a:noFill/>
          <a:ln>
            <a:noFill/>
          </a:ln>
        </p:spPr>
      </p:pic>
      <p:sp>
        <p:nvSpPr>
          <p:cNvPr id="1983" name="Google Shape;1983;gf1773862d2_0_77"/>
          <p:cNvSpPr txBox="1"/>
          <p:nvPr/>
        </p:nvSpPr>
        <p:spPr>
          <a:xfrm>
            <a:off x="5947665" y="5075701"/>
            <a:ext cx="5679757" cy="624756"/>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500"/>
              <a:buFont typeface="Arial"/>
              <a:buNone/>
            </a:pPr>
            <a:r>
              <a:rPr lang="en-US" sz="1300" b="0" i="0" u="none" strike="noStrike" cap="none">
                <a:solidFill>
                  <a:srgbClr val="5C5F61"/>
                </a:solidFill>
                <a:latin typeface="Arial"/>
                <a:ea typeface="Arial"/>
                <a:cs typeface="Arial"/>
                <a:sym typeface="Arial"/>
              </a:rPr>
              <a:t>Le logiciel de DAO utilisé doit être conforme aux mêmes normes que celles évaluées par le Groupe d’élaboration des directives de l’OMS.</a:t>
            </a:r>
            <a:endParaRPr sz="1300" b="0" i="0" u="none" strike="noStrike" cap="none">
              <a:solidFill>
                <a:srgbClr val="5C5F6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sp>
        <p:nvSpPr>
          <p:cNvPr id="1989" name="Google Shape;1989;gf1773862d2_0_105"/>
          <p:cNvSpPr txBox="1">
            <a:spLocks noGrp="1"/>
          </p:cNvSpPr>
          <p:nvPr>
            <p:ph type="body" idx="1"/>
          </p:nvPr>
        </p:nvSpPr>
        <p:spPr>
          <a:xfrm>
            <a:off x="1086337" y="1031631"/>
            <a:ext cx="10591468" cy="570269"/>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pPr>
            <a:r>
              <a:rPr lang="en-US" sz="1400"/>
              <a:t>Il existe un certain nombre d’</a:t>
            </a:r>
            <a:r>
              <a:rPr lang="en-US" sz="1400" b="1"/>
              <a:t>avantages</a:t>
            </a:r>
            <a:r>
              <a:rPr lang="en-US" sz="1400"/>
              <a:t> à l’une ou l’autre de ces techniques.</a:t>
            </a:r>
            <a:endParaRPr sz="1400">
              <a:solidFill>
                <a:srgbClr val="262626"/>
              </a:solidFill>
            </a:endParaRPr>
          </a:p>
          <a:p>
            <a:pPr marL="0" lvl="0" indent="0" algn="l" rtl="0">
              <a:lnSpc>
                <a:spcPct val="110000"/>
              </a:lnSpc>
              <a:spcBef>
                <a:spcPts val="500"/>
              </a:spcBef>
              <a:spcAft>
                <a:spcPts val="0"/>
              </a:spcAft>
              <a:buSzPts val="1800"/>
              <a:buNone/>
            </a:pPr>
            <a:endParaRPr sz="2000">
              <a:solidFill>
                <a:srgbClr val="262626"/>
              </a:solidFill>
            </a:endParaRPr>
          </a:p>
        </p:txBody>
      </p:sp>
      <p:sp>
        <p:nvSpPr>
          <p:cNvPr id="1990" name="Google Shape;1990;gf1773862d2_0_105"/>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1800"/>
              <a:buNone/>
            </a:pPr>
            <a:r>
              <a:rPr lang="en-US" sz="2400"/>
              <a:t>Où la DAO s’intègre-t-elle dans l’algorithme de dépistage de la tuberculose ?</a:t>
            </a:r>
            <a:endParaRPr sz="2400">
              <a:solidFill>
                <a:schemeClr val="dk2"/>
              </a:solidFill>
            </a:endParaRPr>
          </a:p>
        </p:txBody>
      </p:sp>
      <p:sp>
        <p:nvSpPr>
          <p:cNvPr id="1991" name="Google Shape;1991;gf1773862d2_0_105"/>
          <p:cNvSpPr txBox="1">
            <a:spLocks noGrp="1"/>
          </p:cNvSpPr>
          <p:nvPr>
            <p:ph type="body" idx="4294967295"/>
          </p:nvPr>
        </p:nvSpPr>
        <p:spPr>
          <a:xfrm>
            <a:off x="444500" y="1691536"/>
            <a:ext cx="3471863" cy="396875"/>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pPr>
            <a:r>
              <a:rPr lang="en-US" sz="1600"/>
              <a:t>Aux côtés de lecteurs humains</a:t>
            </a:r>
            <a:endParaRPr b="1">
              <a:solidFill>
                <a:srgbClr val="262626"/>
              </a:solidFill>
            </a:endParaRPr>
          </a:p>
        </p:txBody>
      </p:sp>
      <p:sp>
        <p:nvSpPr>
          <p:cNvPr id="1992" name="Google Shape;1992;gf1773862d2_0_105"/>
          <p:cNvSpPr txBox="1">
            <a:spLocks noGrp="1"/>
          </p:cNvSpPr>
          <p:nvPr>
            <p:ph type="body" idx="4294967295"/>
          </p:nvPr>
        </p:nvSpPr>
        <p:spPr>
          <a:xfrm>
            <a:off x="6236149" y="1691536"/>
            <a:ext cx="3470275" cy="395288"/>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pPr>
            <a:r>
              <a:rPr lang="en-US" sz="1600"/>
              <a:t>À la place des lecteurs humains</a:t>
            </a:r>
            <a:endParaRPr b="1">
              <a:solidFill>
                <a:srgbClr val="262626"/>
              </a:solidFill>
            </a:endParaRPr>
          </a:p>
        </p:txBody>
      </p:sp>
      <p:cxnSp>
        <p:nvCxnSpPr>
          <p:cNvPr id="1993" name="Google Shape;1993;gf1773862d2_0_105"/>
          <p:cNvCxnSpPr/>
          <p:nvPr/>
        </p:nvCxnSpPr>
        <p:spPr>
          <a:xfrm flipH="1">
            <a:off x="6013900" y="1601900"/>
            <a:ext cx="19800" cy="5016300"/>
          </a:xfrm>
          <a:prstGeom prst="straightConnector1">
            <a:avLst/>
          </a:prstGeom>
          <a:noFill/>
          <a:ln w="38100" cap="flat" cmpd="sng">
            <a:solidFill>
              <a:srgbClr val="0CCC73"/>
            </a:solidFill>
            <a:prstDash val="dash"/>
            <a:round/>
            <a:headEnd type="none" w="sm" len="sm"/>
            <a:tailEnd type="none" w="sm" len="sm"/>
          </a:ln>
        </p:spPr>
      </p:cxnSp>
      <p:sp>
        <p:nvSpPr>
          <p:cNvPr id="1994" name="Google Shape;1994;gf1773862d2_0_105"/>
          <p:cNvSpPr txBox="1"/>
          <p:nvPr/>
        </p:nvSpPr>
        <p:spPr>
          <a:xfrm>
            <a:off x="6173850" y="2016375"/>
            <a:ext cx="5709000" cy="467817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Clr>
                <a:srgbClr val="000000"/>
              </a:buClr>
              <a:buSzPts val="1700"/>
              <a:buFont typeface="Arial"/>
              <a:buNone/>
            </a:pPr>
            <a:r>
              <a:rPr lang="en-US" sz="1600" b="0" i="0" u="none" strike="noStrike" cap="none">
                <a:solidFill>
                  <a:schemeClr val="dk1"/>
                </a:solidFill>
                <a:latin typeface="Arial"/>
                <a:ea typeface="Arial"/>
                <a:cs typeface="Arial"/>
                <a:sym typeface="Arial"/>
              </a:rPr>
              <a:t>Le résultat de la DAO peut être utilisé par du personnel non radiologique formé pour décider du résultat du triage. Un score seuil est défini et toutes les personnes auxquelles un score DAO supérieur est attribué reçoivent des tests de confirmation du diagnostic. </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600" b="1" i="0" u="none" strike="noStrike" cap="none">
                <a:solidFill>
                  <a:schemeClr val="dk1"/>
                </a:solidFill>
                <a:latin typeface="Arial"/>
                <a:ea typeface="Arial"/>
                <a:cs typeface="Arial"/>
                <a:sym typeface="Arial"/>
              </a:rPr>
              <a:t>Avantages : </a:t>
            </a:r>
            <a:endParaRPr sz="1600" b="1"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chemeClr val="dk1"/>
              </a:buClr>
              <a:buSzPts val="1700"/>
              <a:buFont typeface="Arial"/>
              <a:buChar char="•"/>
            </a:pPr>
            <a:r>
              <a:rPr lang="en-US" sz="1600" b="0" i="0" u="none" strike="noStrike" cap="none">
                <a:solidFill>
                  <a:schemeClr val="dk1"/>
                </a:solidFill>
                <a:latin typeface="Arial"/>
                <a:ea typeface="Arial"/>
                <a:cs typeface="Arial"/>
                <a:sym typeface="Arial"/>
              </a:rPr>
              <a:t>Accès accru à la radiographie du thorax en cas de pénurie de lecteurs humains formés ou d’absence de lecteurs humains</a:t>
            </a:r>
            <a:endParaRPr sz="1600" b="0" i="0" u="none" strike="noStrike" cap="none">
              <a:solidFill>
                <a:schemeClr val="dk1"/>
              </a:solidFill>
              <a:latin typeface="Arial"/>
              <a:ea typeface="Arial"/>
              <a:cs typeface="Arial"/>
              <a:sym typeface="Arial"/>
            </a:endParaRPr>
          </a:p>
          <a:p>
            <a:pPr marL="285750" marR="0" lvl="0" indent="-285750" algn="l" rtl="0">
              <a:lnSpc>
                <a:spcPct val="100000"/>
              </a:lnSpc>
              <a:spcBef>
                <a:spcPts val="1200"/>
              </a:spcBef>
              <a:spcAft>
                <a:spcPts val="0"/>
              </a:spcAft>
              <a:buClr>
                <a:schemeClr val="dk1"/>
              </a:buClr>
              <a:buSzPts val="1700"/>
              <a:buFont typeface="Arial"/>
              <a:buChar char="•"/>
            </a:pPr>
            <a:r>
              <a:rPr lang="en-US" sz="1600" b="0" i="0" u="none" strike="noStrike" cap="none">
                <a:solidFill>
                  <a:schemeClr val="dk1"/>
                </a:solidFill>
                <a:latin typeface="Arial"/>
                <a:ea typeface="Arial"/>
                <a:cs typeface="Arial"/>
                <a:sym typeface="Arial"/>
              </a:rPr>
              <a:t>Peut être utilisé pour trier rapidement les personnes par du personnel non radiologique dans des environnements à haut débit</a:t>
            </a:r>
            <a:endParaRPr sz="1600" b="0" i="0" u="none" strike="noStrike" cap="none">
              <a:solidFill>
                <a:schemeClr val="dk1"/>
              </a:solidFill>
              <a:latin typeface="Arial"/>
              <a:ea typeface="Arial"/>
              <a:cs typeface="Arial"/>
              <a:sym typeface="Arial"/>
            </a:endParaRPr>
          </a:p>
          <a:p>
            <a:pPr marL="285750" marR="0" lvl="0" indent="-285750" algn="l" rtl="0">
              <a:lnSpc>
                <a:spcPct val="100000"/>
              </a:lnSpc>
              <a:spcBef>
                <a:spcPts val="1200"/>
              </a:spcBef>
              <a:spcAft>
                <a:spcPts val="0"/>
              </a:spcAft>
              <a:buClr>
                <a:schemeClr val="dk1"/>
              </a:buClr>
              <a:buSzPts val="1700"/>
              <a:buFont typeface="Arial"/>
              <a:buChar char="•"/>
            </a:pPr>
            <a:r>
              <a:rPr lang="en-US" sz="1600" b="0" i="0" u="none" strike="noStrike" cap="none">
                <a:solidFill>
                  <a:schemeClr val="dk1"/>
                </a:solidFill>
                <a:latin typeface="Arial"/>
                <a:ea typeface="Arial"/>
                <a:cs typeface="Arial"/>
                <a:sym typeface="Arial"/>
              </a:rPr>
              <a:t>La DAO ne s’épuise pas lors de la lecture de grandes quantités d’images</a:t>
            </a:r>
            <a:endParaRPr sz="1600" b="0" i="0" u="none" strike="noStrike" cap="none">
              <a:solidFill>
                <a:schemeClr val="dk1"/>
              </a:solidFill>
              <a:latin typeface="Arial"/>
              <a:ea typeface="Arial"/>
              <a:cs typeface="Arial"/>
              <a:sym typeface="Arial"/>
            </a:endParaRPr>
          </a:p>
          <a:p>
            <a:pPr marL="285750" marR="0" lvl="0" indent="-285750" algn="l" rtl="0">
              <a:lnSpc>
                <a:spcPct val="100000"/>
              </a:lnSpc>
              <a:spcBef>
                <a:spcPts val="1200"/>
              </a:spcBef>
              <a:spcAft>
                <a:spcPts val="0"/>
              </a:spcAft>
              <a:buClr>
                <a:schemeClr val="dk1"/>
              </a:buClr>
              <a:buSzPts val="1700"/>
              <a:buFont typeface="Arial"/>
              <a:buChar char="•"/>
            </a:pPr>
            <a:r>
              <a:rPr lang="en-US" sz="1600" b="0" i="0" u="none" strike="noStrike" cap="none">
                <a:solidFill>
                  <a:schemeClr val="dk1"/>
                </a:solidFill>
                <a:latin typeface="Arial"/>
                <a:ea typeface="Arial"/>
                <a:cs typeface="Arial"/>
                <a:sym typeface="Arial"/>
              </a:rPr>
              <a:t>Pas de variabilité intra- et inter-lecteurs</a:t>
            </a:r>
            <a:endParaRPr sz="1600" b="0" i="0" u="none" strike="noStrike" cap="none">
              <a:solidFill>
                <a:schemeClr val="dk1"/>
              </a:solidFill>
              <a:latin typeface="Arial"/>
              <a:ea typeface="Arial"/>
              <a:cs typeface="Arial"/>
              <a:sym typeface="Arial"/>
            </a:endParaRPr>
          </a:p>
        </p:txBody>
      </p:sp>
      <p:sp>
        <p:nvSpPr>
          <p:cNvPr id="1995" name="Google Shape;1995;gf1773862d2_0_105"/>
          <p:cNvSpPr txBox="1"/>
          <p:nvPr/>
        </p:nvSpPr>
        <p:spPr>
          <a:xfrm>
            <a:off x="444500" y="2016375"/>
            <a:ext cx="5429250" cy="46781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Clr>
                <a:srgbClr val="000000"/>
              </a:buClr>
              <a:buSzPts val="1500"/>
              <a:buFont typeface="Arial"/>
              <a:buNone/>
            </a:pPr>
            <a:r>
              <a:rPr lang="en-US" sz="1600" b="0" i="0" u="none" strike="noStrike" cap="none">
                <a:solidFill>
                  <a:schemeClr val="dk1"/>
                </a:solidFill>
                <a:latin typeface="Arial"/>
                <a:ea typeface="Arial"/>
                <a:cs typeface="Arial"/>
                <a:sym typeface="Arial"/>
              </a:rPr>
              <a:t>La totalité du résultat de la DAO, ou parties du résultat, peut être utilisée pour informer les décisions de triage par des lecteurs humains formés aux côtés d’informations cliniques.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5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600" b="1" i="0" u="none" strike="noStrike" cap="none">
                <a:solidFill>
                  <a:schemeClr val="dk1"/>
                </a:solidFill>
                <a:latin typeface="Arial"/>
                <a:ea typeface="Arial"/>
                <a:cs typeface="Arial"/>
                <a:sym typeface="Arial"/>
              </a:rPr>
              <a:t>Avantages :</a:t>
            </a:r>
            <a:endParaRPr sz="1400" b="0" i="0" u="none" strike="noStrike" cap="none">
              <a:solidFill>
                <a:schemeClr val="dk1"/>
              </a:solidFill>
              <a:latin typeface="Arial"/>
              <a:ea typeface="Arial"/>
              <a:cs typeface="Arial"/>
              <a:sym typeface="Arial"/>
            </a:endParaRPr>
          </a:p>
          <a:p>
            <a:pPr marL="457200" marR="0" lvl="0" indent="-336550" algn="l" rtl="0">
              <a:lnSpc>
                <a:spcPct val="100000"/>
              </a:lnSpc>
              <a:spcBef>
                <a:spcPts val="600"/>
              </a:spcBef>
              <a:spcAft>
                <a:spcPts val="0"/>
              </a:spcAft>
              <a:buClr>
                <a:schemeClr val="dk1"/>
              </a:buClr>
              <a:buSzPts val="1700"/>
              <a:buFont typeface="Arial"/>
              <a:buChar char="•"/>
            </a:pPr>
            <a:r>
              <a:rPr lang="en-US" sz="1600" b="0" i="0" u="none" strike="noStrike" cap="none">
                <a:solidFill>
                  <a:schemeClr val="dk1"/>
                </a:solidFill>
                <a:latin typeface="Arial"/>
                <a:ea typeface="Arial"/>
                <a:cs typeface="Arial"/>
                <a:sym typeface="Arial"/>
              </a:rPr>
              <a:t>La DAO peut être utilisée pour compléter la prise de décision, améliorant potentiellement les performances du lecteur humain.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dk1"/>
              </a:buClr>
              <a:buSzPts val="1700"/>
              <a:buFont typeface="Arial"/>
              <a:buChar char="•"/>
            </a:pPr>
            <a:r>
              <a:rPr lang="en-US" sz="1600" b="0" i="0" u="none" strike="noStrike" cap="none">
                <a:solidFill>
                  <a:schemeClr val="dk1"/>
                </a:solidFill>
                <a:latin typeface="Arial"/>
                <a:ea typeface="Arial"/>
                <a:cs typeface="Arial"/>
                <a:sym typeface="Arial"/>
              </a:rPr>
              <a:t>Alors que le jugement des lecteurs humains peut être utilisé :</a:t>
            </a:r>
            <a:endParaRPr sz="1400" b="0" i="0" u="none" strike="noStrike" cap="none">
              <a:solidFill>
                <a:srgbClr val="000000"/>
              </a:solidFill>
              <a:latin typeface="Arial"/>
              <a:ea typeface="Arial"/>
              <a:cs typeface="Arial"/>
              <a:sym typeface="Arial"/>
            </a:endParaRPr>
          </a:p>
          <a:p>
            <a:pPr marL="742950" marR="0" lvl="1" indent="-298450" algn="l" rtl="0">
              <a:lnSpc>
                <a:spcPct val="100000"/>
              </a:lnSpc>
              <a:spcBef>
                <a:spcPts val="600"/>
              </a:spcBef>
              <a:spcAft>
                <a:spcPts val="0"/>
              </a:spcAft>
              <a:buClr>
                <a:schemeClr val="dk1"/>
              </a:buClr>
              <a:buSzPts val="1700"/>
              <a:buFont typeface="Arial"/>
              <a:buChar char="•"/>
            </a:pPr>
            <a:r>
              <a:rPr lang="en-US" sz="1600" b="0" i="0" u="none" strike="noStrike" cap="none">
                <a:solidFill>
                  <a:schemeClr val="dk1"/>
                </a:solidFill>
                <a:latin typeface="Arial"/>
                <a:ea typeface="Arial"/>
                <a:cs typeface="Arial"/>
                <a:sym typeface="Arial"/>
              </a:rPr>
              <a:t>Lorsqu’une lecture DAO n’est pas concluante/proche du score seuil </a:t>
            </a:r>
            <a:endParaRPr sz="1400" b="0" i="0" u="none" strike="noStrike" cap="none">
              <a:solidFill>
                <a:srgbClr val="000000"/>
              </a:solidFill>
              <a:latin typeface="Arial"/>
              <a:ea typeface="Arial"/>
              <a:cs typeface="Arial"/>
              <a:sym typeface="Arial"/>
            </a:endParaRPr>
          </a:p>
          <a:p>
            <a:pPr marL="742950" marR="0" lvl="1" indent="-298450" algn="l" rtl="0">
              <a:lnSpc>
                <a:spcPct val="100000"/>
              </a:lnSpc>
              <a:spcBef>
                <a:spcPts val="600"/>
              </a:spcBef>
              <a:spcAft>
                <a:spcPts val="0"/>
              </a:spcAft>
              <a:buClr>
                <a:schemeClr val="dk1"/>
              </a:buClr>
              <a:buSzPts val="1700"/>
              <a:buFont typeface="Arial"/>
              <a:buChar char="•"/>
            </a:pPr>
            <a:r>
              <a:rPr lang="en-US" sz="1200" b="0" i="0" u="none" strike="noStrike" cap="none">
                <a:solidFill>
                  <a:schemeClr val="dk1"/>
                </a:solidFill>
                <a:latin typeface="Arial"/>
                <a:ea typeface="Arial"/>
                <a:cs typeface="Arial"/>
                <a:sym typeface="Arial"/>
              </a:rPr>
              <a:t>Dans les populations où la DAO n’est pas approuvée (ex :</a:t>
            </a:r>
            <a:r>
              <a:rPr lang="en-US" sz="1200" b="0" i="0" u="none" strike="noStrike" cap="none">
                <a:solidFill>
                  <a:srgbClr val="000000"/>
                </a:solidFill>
                <a:latin typeface="Calibri"/>
                <a:ea typeface="Calibri"/>
                <a:cs typeface="Calibri"/>
                <a:sym typeface="Calibri"/>
              </a:rPr>
              <a:t> </a:t>
            </a:r>
            <a:r>
              <a:rPr lang="en-US" sz="1200" b="0" i="0" u="none" strike="noStrike" cap="none">
                <a:solidFill>
                  <a:schemeClr val="dk1"/>
                </a:solidFill>
                <a:latin typeface="Arial"/>
                <a:ea typeface="Arial"/>
                <a:cs typeface="Arial"/>
                <a:sym typeface="Arial"/>
              </a:rPr>
              <a:t>chez les enfants de moins de 15 ans) </a:t>
            </a:r>
            <a:endParaRPr sz="1100" b="0" i="0" u="none" strike="noStrike" cap="none">
              <a:solidFill>
                <a:srgbClr val="000000"/>
              </a:solidFill>
              <a:latin typeface="Arial"/>
              <a:ea typeface="Arial"/>
              <a:cs typeface="Arial"/>
              <a:sym typeface="Arial"/>
            </a:endParaRPr>
          </a:p>
          <a:p>
            <a:pPr marL="742950" marR="0" lvl="1" indent="-298450" algn="l" rtl="0">
              <a:lnSpc>
                <a:spcPct val="100000"/>
              </a:lnSpc>
              <a:spcBef>
                <a:spcPts val="600"/>
              </a:spcBef>
              <a:spcAft>
                <a:spcPts val="0"/>
              </a:spcAft>
              <a:buClr>
                <a:schemeClr val="dk1"/>
              </a:buClr>
              <a:buSzPts val="1700"/>
              <a:buFont typeface="Arial"/>
              <a:buChar char="•"/>
            </a:pPr>
            <a:r>
              <a:rPr lang="en-US" sz="1600" b="0" i="0" u="none" strike="noStrike" cap="none">
                <a:solidFill>
                  <a:schemeClr val="dk1"/>
                </a:solidFill>
                <a:latin typeface="Arial"/>
                <a:ea typeface="Arial"/>
                <a:cs typeface="Arial"/>
                <a:sym typeface="Arial"/>
              </a:rPr>
              <a:t>Aux côtés de la DAO pour la lecture des rayons X qui montrent une anomalie non tuberculeuse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0" name="Google Shape;2000;p8"/>
          <p:cNvSpPr txBox="1">
            <a:spLocks noGrp="1"/>
          </p:cNvSpPr>
          <p:nvPr>
            <p:ph type="title"/>
          </p:nvPr>
        </p:nvSpPr>
        <p:spPr>
          <a:xfrm>
            <a:off x="444500" y="455676"/>
            <a:ext cx="10763400" cy="8043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a:solidFill>
                  <a:srgbClr val="FF0000"/>
                </a:solidFill>
              </a:rPr>
              <a:t>Où le DAO est-il utilisé dans l’algorithme de dépistage de la tuberculose du projet ? – pour une personnalisation par NTP</a:t>
            </a:r>
            <a:endParaRPr/>
          </a:p>
        </p:txBody>
      </p:sp>
      <p:sp>
        <p:nvSpPr>
          <p:cNvPr id="2001" name="Google Shape;2001;p8"/>
          <p:cNvSpPr txBox="1">
            <a:spLocks noGrp="1"/>
          </p:cNvSpPr>
          <p:nvPr>
            <p:ph type="body" idx="1"/>
          </p:nvPr>
        </p:nvSpPr>
        <p:spPr>
          <a:xfrm>
            <a:off x="603250" y="1782699"/>
            <a:ext cx="10699800" cy="4145400"/>
          </a:xfrm>
          <a:prstGeom prst="rect">
            <a:avLst/>
          </a:prstGeom>
          <a:noFill/>
          <a:ln>
            <a:noFill/>
          </a:ln>
        </p:spPr>
        <p:txBody>
          <a:bodyPr spcFirstLastPara="1" wrap="square" lIns="0" tIns="45700" rIns="0" bIns="45700" anchor="t" anchorCtr="0">
            <a:noAutofit/>
          </a:bodyPr>
          <a:lstStyle/>
          <a:p>
            <a:pPr marL="457200" lvl="0" indent="-342900" algn="l" rtl="0">
              <a:lnSpc>
                <a:spcPct val="110000"/>
              </a:lnSpc>
              <a:spcBef>
                <a:spcPts val="500"/>
              </a:spcBef>
              <a:spcAft>
                <a:spcPts val="0"/>
              </a:spcAft>
              <a:buClr>
                <a:schemeClr val="dk1"/>
              </a:buClr>
              <a:buSzPts val="1800"/>
              <a:buChar char="•"/>
            </a:pPr>
            <a:r>
              <a:rPr lang="en-US"/>
              <a:t>Informations suggérées : </a:t>
            </a:r>
            <a:endParaRPr/>
          </a:p>
          <a:p>
            <a:pPr marL="914400" lvl="1" indent="-342900" algn="l" rtl="0">
              <a:lnSpc>
                <a:spcPct val="110000"/>
              </a:lnSpc>
              <a:spcBef>
                <a:spcPts val="333"/>
              </a:spcBef>
              <a:spcAft>
                <a:spcPts val="0"/>
              </a:spcAft>
              <a:buSzPts val="1800"/>
              <a:buChar char="-"/>
            </a:pPr>
            <a:r>
              <a:rPr lang="en-US"/>
              <a:t>La DAO sera-t-elle utilisée à côté ou à la place du lecteur humain ?</a:t>
            </a:r>
            <a:endParaRPr/>
          </a:p>
          <a:p>
            <a:pPr marL="914400" lvl="1" indent="-342900" algn="l" rtl="0">
              <a:lnSpc>
                <a:spcPct val="110000"/>
              </a:lnSpc>
              <a:spcBef>
                <a:spcPts val="333"/>
              </a:spcBef>
              <a:spcAft>
                <a:spcPts val="0"/>
              </a:spcAft>
              <a:buSzPts val="1800"/>
              <a:buChar char="-"/>
            </a:pPr>
            <a:r>
              <a:rPr lang="en-US"/>
              <a:t>Qui recevra et examinera les résultats ? </a:t>
            </a:r>
            <a:endParaRPr/>
          </a:p>
          <a:p>
            <a:pPr marL="914400" lvl="1" indent="-342900" algn="l" rtl="0">
              <a:lnSpc>
                <a:spcPct val="110000"/>
              </a:lnSpc>
              <a:spcBef>
                <a:spcPts val="333"/>
              </a:spcBef>
              <a:spcAft>
                <a:spcPts val="0"/>
              </a:spcAft>
              <a:buSzPts val="1800"/>
              <a:buChar char="-"/>
            </a:pPr>
            <a:r>
              <a:rPr lang="en-US"/>
              <a:t>Quelle approche sera adoptée pour le dépistage des enfants de moins de 15 ans ?</a:t>
            </a:r>
            <a:endParaRPr/>
          </a:p>
          <a:p>
            <a:pPr marL="457200" lvl="0" indent="-228600" algn="l" rtl="0">
              <a:lnSpc>
                <a:spcPct val="110000"/>
              </a:lnSpc>
              <a:spcBef>
                <a:spcPts val="500"/>
              </a:spcBef>
              <a:spcAft>
                <a:spcPts val="0"/>
              </a:spcAft>
              <a:buClr>
                <a:schemeClr val="dk1"/>
              </a:buClr>
              <a:buSzPts val="18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07" name="Google Shape;2007;gf1773862d2_0_125"/>
          <p:cNvSpPr txBox="1">
            <a:spLocks noGrp="1"/>
          </p:cNvSpPr>
          <p:nvPr>
            <p:ph type="title"/>
          </p:nvPr>
        </p:nvSpPr>
        <p:spPr>
          <a:xfrm>
            <a:off x="5019675" y="3429000"/>
            <a:ext cx="6213900" cy="9444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34279"/>
              </a:buClr>
              <a:buSzPts val="2800"/>
              <a:buFont typeface="DM Sans Medium"/>
              <a:buNone/>
            </a:pPr>
            <a:r>
              <a:rPr lang="fr-FR" dirty="0"/>
              <a:t>Produits DAO dans le catalogue GDF</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g168f95e9786_0_0"/>
          <p:cNvSpPr txBox="1">
            <a:spLocks noGrp="1"/>
          </p:cNvSpPr>
          <p:nvPr>
            <p:ph type="title"/>
          </p:nvPr>
        </p:nvSpPr>
        <p:spPr>
          <a:xfrm>
            <a:off x="747375"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sz="2800"/>
              <a:t>InferRead DR Chest</a:t>
            </a:r>
            <a:endParaRPr/>
          </a:p>
        </p:txBody>
      </p:sp>
      <p:sp>
        <p:nvSpPr>
          <p:cNvPr id="2014" name="Google Shape;2014;g168f95e9786_0_0"/>
          <p:cNvSpPr txBox="1"/>
          <p:nvPr/>
        </p:nvSpPr>
        <p:spPr>
          <a:xfrm>
            <a:off x="1151325" y="1072350"/>
            <a:ext cx="6617100" cy="786339"/>
          </a:xfrm>
          <a:prstGeom prst="rect">
            <a:avLst/>
          </a:prstGeom>
          <a:solidFill>
            <a:schemeClr val="accent5">
              <a:alpha val="49019"/>
            </a:schemeClr>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dk1"/>
                </a:solidFill>
                <a:latin typeface="Arial"/>
                <a:ea typeface="Arial"/>
                <a:cs typeface="Arial"/>
                <a:sym typeface="Arial"/>
              </a:rPr>
              <a:t>Dernière version :</a:t>
            </a:r>
            <a:r>
              <a:rPr lang="en-US" sz="1700" b="0" i="0" u="none" strike="noStrike" cap="none">
                <a:solidFill>
                  <a:schemeClr val="dk1"/>
                </a:solidFill>
                <a:latin typeface="Arial"/>
                <a:ea typeface="Arial"/>
                <a:cs typeface="Arial"/>
                <a:sym typeface="Arial"/>
              </a:rPr>
              <a:t> version 1</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Certification :</a:t>
            </a:r>
            <a:r>
              <a:rPr lang="en-US" sz="17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 marquage </a:t>
            </a:r>
            <a:r>
              <a:rPr lang="en-US" sz="17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CE</a:t>
            </a:r>
            <a:r>
              <a:rPr lang="en-US" sz="1700" b="0" i="0" u="none" strike="noStrike" cap="none">
                <a:solidFill>
                  <a:schemeClr val="dk1"/>
                </a:solidFill>
                <a:latin typeface="Arial"/>
                <a:ea typeface="Arial"/>
                <a:cs typeface="Arial"/>
                <a:sym typeface="Arial"/>
              </a:rPr>
              <a:t> classe IIa</a:t>
            </a:r>
            <a:endParaRPr sz="1400" b="0" i="0" u="none" strike="noStrike" cap="none">
              <a:solidFill>
                <a:schemeClr val="dk1"/>
              </a:solidFill>
              <a:latin typeface="Arial"/>
              <a:ea typeface="Arial"/>
              <a:cs typeface="Arial"/>
              <a:sym typeface="Arial"/>
            </a:endParaRPr>
          </a:p>
        </p:txBody>
      </p:sp>
      <p:sp>
        <p:nvSpPr>
          <p:cNvPr id="2015" name="Google Shape;2015;g168f95e9786_0_0"/>
          <p:cNvSpPr txBox="1"/>
          <p:nvPr/>
        </p:nvSpPr>
        <p:spPr>
          <a:xfrm>
            <a:off x="1151325" y="2073788"/>
            <a:ext cx="2897100" cy="3918735"/>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dk1"/>
                </a:solidFill>
                <a:latin typeface="Arial"/>
                <a:ea typeface="Arial"/>
                <a:cs typeface="Arial"/>
                <a:sym typeface="Arial"/>
              </a:rPr>
              <a:t>Intrant</a:t>
            </a:r>
            <a:endParaRPr sz="1400" b="1"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Radiographies thoraciques numériques postéro-antérieures (PA), antéro-postérieures (AP)</a:t>
            </a:r>
            <a:br>
              <a:rPr lang="en-US" sz="15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Peut être utilisé pour lire les images de tout type de machine de radiographie du thorax</a:t>
            </a:r>
            <a:br>
              <a:rPr lang="en-US" sz="15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Format d’image radiologique du thorax : DICOM, PNG, JPEG</a:t>
            </a:r>
            <a:endParaRPr sz="1400" b="0" i="0" u="none" strike="noStrike" cap="none">
              <a:solidFill>
                <a:schemeClr val="dk1"/>
              </a:solidFill>
              <a:latin typeface="Arial"/>
              <a:ea typeface="Arial"/>
              <a:cs typeface="Arial"/>
              <a:sym typeface="Arial"/>
            </a:endParaRPr>
          </a:p>
        </p:txBody>
      </p:sp>
      <p:sp>
        <p:nvSpPr>
          <p:cNvPr id="2016" name="Google Shape;2016;g168f95e9786_0_0"/>
          <p:cNvSpPr txBox="1"/>
          <p:nvPr/>
        </p:nvSpPr>
        <p:spPr>
          <a:xfrm>
            <a:off x="4292794" y="2073788"/>
            <a:ext cx="4425000" cy="3653278"/>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dk1"/>
                </a:solidFill>
                <a:latin typeface="Arial"/>
                <a:ea typeface="Arial"/>
                <a:cs typeface="Arial"/>
                <a:sym typeface="Arial"/>
              </a:rPr>
              <a:t>Résultat</a:t>
            </a:r>
            <a:endParaRPr sz="14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Pour chaque lecture de rayons X, InferRead DR Chest fournit :</a:t>
            </a:r>
            <a:endParaRPr sz="14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Une carte thermique</a:t>
            </a:r>
            <a:endParaRPr sz="14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Un résultat dichotomique pour la tuberculose</a:t>
            </a:r>
            <a:endParaRPr sz="14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Un score d’anomalie pour la tuberculose </a:t>
            </a:r>
            <a:endParaRPr sz="14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Un résultat dichotomique pour les anomalies non tuberculeuses</a:t>
            </a:r>
            <a:endParaRPr sz="14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Un score d’anomalie pour les anomalies non tuberculeuses</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Ceux-ci sont résumés dans un rapport structuré.</a:t>
            </a:r>
            <a:endParaRPr sz="1400" b="0" i="0" u="none" strike="noStrike" cap="none">
              <a:solidFill>
                <a:schemeClr val="dk1"/>
              </a:solidFill>
              <a:latin typeface="Arial"/>
              <a:ea typeface="Arial"/>
              <a:cs typeface="Arial"/>
              <a:sym typeface="Arial"/>
            </a:endParaRPr>
          </a:p>
        </p:txBody>
      </p:sp>
      <p:sp>
        <p:nvSpPr>
          <p:cNvPr id="2017" name="Google Shape;2017;g168f95e9786_0_0"/>
          <p:cNvSpPr txBox="1"/>
          <p:nvPr/>
        </p:nvSpPr>
        <p:spPr>
          <a:xfrm>
            <a:off x="8887648" y="3064388"/>
            <a:ext cx="2699100" cy="1281859"/>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Déploiement</a:t>
            </a:r>
            <a:endParaRPr sz="11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En ligne, hors ligne, hybride (utilisation hors ligne avec synchronisation en ligne)</a:t>
            </a:r>
            <a:endParaRPr sz="1400" b="0" i="0" u="none" strike="noStrike" cap="none">
              <a:solidFill>
                <a:schemeClr val="dk1"/>
              </a:solidFill>
              <a:latin typeface="Arial"/>
              <a:ea typeface="Arial"/>
              <a:cs typeface="Arial"/>
              <a:sym typeface="Arial"/>
            </a:endParaRPr>
          </a:p>
        </p:txBody>
      </p:sp>
      <p:pic>
        <p:nvPicPr>
          <p:cNvPr id="2018" name="Google Shape;2018;g168f95e9786_0_0"/>
          <p:cNvPicPr preferRelativeResize="0"/>
          <p:nvPr/>
        </p:nvPicPr>
        <p:blipFill rotWithShape="1">
          <a:blip r:embed="rId3">
            <a:alphaModFix/>
          </a:blip>
          <a:srcRect/>
          <a:stretch/>
        </p:blipFill>
        <p:spPr>
          <a:xfrm>
            <a:off x="7882483" y="810489"/>
            <a:ext cx="3780565" cy="104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sp>
        <p:nvSpPr>
          <p:cNvPr id="2024" name="Google Shape;2024;g168f93fc63a_0_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a:t>Système de diagnostic Infervision avec IA</a:t>
            </a:r>
            <a:endParaRPr/>
          </a:p>
        </p:txBody>
      </p:sp>
      <p:pic>
        <p:nvPicPr>
          <p:cNvPr id="2025" name="Google Shape;2025;g168f93fc63a_0_0"/>
          <p:cNvPicPr preferRelativeResize="0"/>
          <p:nvPr/>
        </p:nvPicPr>
        <p:blipFill rotWithShape="1">
          <a:blip r:embed="rId3">
            <a:alphaModFix/>
          </a:blip>
          <a:srcRect l="13984" r="17744"/>
          <a:stretch/>
        </p:blipFill>
        <p:spPr>
          <a:xfrm>
            <a:off x="2471056" y="1623950"/>
            <a:ext cx="7413173" cy="4557886"/>
          </a:xfrm>
          <a:prstGeom prst="rect">
            <a:avLst/>
          </a:prstGeom>
          <a:noFill/>
          <a:ln>
            <a:noFill/>
          </a:ln>
        </p:spPr>
      </p:pic>
      <p:sp>
        <p:nvSpPr>
          <p:cNvPr id="2" name="Google Shape;2026;g168f93fc63a_0_0">
            <a:extLst>
              <a:ext uri="{FF2B5EF4-FFF2-40B4-BE49-F238E27FC236}">
                <a16:creationId xmlns:a16="http://schemas.microsoft.com/office/drawing/2014/main" id="{CBC5914C-0F04-7409-3A79-DABF735149EF}"/>
              </a:ext>
            </a:extLst>
          </p:cNvPr>
          <p:cNvSpPr txBox="1"/>
          <p:nvPr/>
        </p:nvSpPr>
        <p:spPr>
          <a:xfrm>
            <a:off x="1164770" y="2226493"/>
            <a:ext cx="130628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rPr dirty="0" err="1"/>
              <a:t>Fonctionnalités</a:t>
            </a:r>
            <a:r>
              <a:rPr dirty="0"/>
              <a:t> de la </a:t>
            </a:r>
            <a:r>
              <a:rPr dirty="0" err="1"/>
              <a:t>fenêtre</a:t>
            </a:r>
            <a:r>
              <a:rPr dirty="0"/>
              <a:t> </a:t>
            </a:r>
            <a:r>
              <a:rPr dirty="0" err="1"/>
              <a:t>d'image</a:t>
            </a:r>
            <a:r>
              <a:rPr dirty="0"/>
              <a:t> </a:t>
            </a:r>
          </a:p>
        </p:txBody>
      </p:sp>
      <p:sp>
        <p:nvSpPr>
          <p:cNvPr id="3" name="Google Shape;2027;g168f93fc63a_0_0">
            <a:extLst>
              <a:ext uri="{FF2B5EF4-FFF2-40B4-BE49-F238E27FC236}">
                <a16:creationId xmlns:a16="http://schemas.microsoft.com/office/drawing/2014/main" id="{3B4D9547-60E2-B90B-0AAD-27BB19BE4CCB}"/>
              </a:ext>
            </a:extLst>
          </p:cNvPr>
          <p:cNvSpPr txBox="1"/>
          <p:nvPr/>
        </p:nvSpPr>
        <p:spPr>
          <a:xfrm>
            <a:off x="10091058" y="1981404"/>
            <a:ext cx="1872343"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rPr dirty="0" err="1"/>
              <a:t>Collecte</a:t>
            </a:r>
            <a:r>
              <a:rPr dirty="0"/>
              <a:t> de </a:t>
            </a:r>
            <a:r>
              <a:rPr dirty="0" err="1"/>
              <a:t>cas</a:t>
            </a:r>
            <a:r>
              <a:rPr dirty="0"/>
              <a:t> </a:t>
            </a:r>
          </a:p>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rPr dirty="0" err="1"/>
              <a:t>Fournir</a:t>
            </a:r>
            <a:r>
              <a:rPr dirty="0"/>
              <a:t> des </a:t>
            </a:r>
            <a:r>
              <a:rPr dirty="0" err="1"/>
              <a:t>commentaires</a:t>
            </a:r>
            <a:r>
              <a:rPr dirty="0"/>
              <a:t> </a:t>
            </a:r>
          </a:p>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rPr dirty="0"/>
              <a:t>Instructions</a:t>
            </a:r>
          </a:p>
        </p:txBody>
      </p:sp>
      <p:sp>
        <p:nvSpPr>
          <p:cNvPr id="4" name="Google Shape;2028;g168f93fc63a_0_0">
            <a:extLst>
              <a:ext uri="{FF2B5EF4-FFF2-40B4-BE49-F238E27FC236}">
                <a16:creationId xmlns:a16="http://schemas.microsoft.com/office/drawing/2014/main" id="{A7C47CBC-367E-B09F-0D8A-579F2D787B8B}"/>
              </a:ext>
            </a:extLst>
          </p:cNvPr>
          <p:cNvSpPr txBox="1"/>
          <p:nvPr/>
        </p:nvSpPr>
        <p:spPr>
          <a:xfrm>
            <a:off x="10091058" y="3595116"/>
            <a:ext cx="13171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t>Liste des lésions</a:t>
            </a:r>
          </a:p>
        </p:txBody>
      </p:sp>
      <p:sp>
        <p:nvSpPr>
          <p:cNvPr id="5" name="Google Shape;2029;g168f93fc63a_0_0">
            <a:extLst>
              <a:ext uri="{FF2B5EF4-FFF2-40B4-BE49-F238E27FC236}">
                <a16:creationId xmlns:a16="http://schemas.microsoft.com/office/drawing/2014/main" id="{20DF136A-58A4-7F4D-3226-96580011C4B6}"/>
              </a:ext>
            </a:extLst>
          </p:cNvPr>
          <p:cNvSpPr txBox="1"/>
          <p:nvPr/>
        </p:nvSpPr>
        <p:spPr>
          <a:xfrm>
            <a:off x="10091058" y="5334000"/>
            <a:ext cx="178525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t>Rapport généré automatiquement par l'IA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sp>
        <p:nvSpPr>
          <p:cNvPr id="2035" name="Google Shape;2035;g168f93fc63a_0_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a:t>Système de diagnostic Infervision avec IA - liste d’études</a:t>
            </a:r>
            <a:endParaRPr/>
          </a:p>
        </p:txBody>
      </p:sp>
      <p:pic>
        <p:nvPicPr>
          <p:cNvPr id="2036" name="Google Shape;2036;g168f93fc63a_0_6"/>
          <p:cNvPicPr preferRelativeResize="0"/>
          <p:nvPr/>
        </p:nvPicPr>
        <p:blipFill rotWithShape="1">
          <a:blip r:embed="rId3">
            <a:alphaModFix/>
          </a:blip>
          <a:srcRect/>
          <a:stretch/>
        </p:blipFill>
        <p:spPr>
          <a:xfrm>
            <a:off x="1143000" y="1009650"/>
            <a:ext cx="10160001" cy="5447957"/>
          </a:xfrm>
          <a:prstGeom prst="rect">
            <a:avLst/>
          </a:prstGeom>
          <a:noFill/>
          <a:ln>
            <a:noFill/>
          </a:ln>
        </p:spPr>
      </p:pic>
      <p:sp>
        <p:nvSpPr>
          <p:cNvPr id="2" name="Google Shape;2037;g168f93fc63a_0_6">
            <a:extLst>
              <a:ext uri="{FF2B5EF4-FFF2-40B4-BE49-F238E27FC236}">
                <a16:creationId xmlns:a16="http://schemas.microsoft.com/office/drawing/2014/main" id="{FBC14221-DB74-8BD3-D71E-19F0290298BC}"/>
              </a:ext>
            </a:extLst>
          </p:cNvPr>
          <p:cNvSpPr txBox="1"/>
          <p:nvPr/>
        </p:nvSpPr>
        <p:spPr>
          <a:xfrm>
            <a:off x="5031015" y="1031421"/>
            <a:ext cx="203562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Ajouter un filtre ici</a:t>
            </a:r>
          </a:p>
        </p:txBody>
      </p:sp>
      <p:sp>
        <p:nvSpPr>
          <p:cNvPr id="3" name="Google Shape;2038;g168f93fc63a_0_6">
            <a:extLst>
              <a:ext uri="{FF2B5EF4-FFF2-40B4-BE49-F238E27FC236}">
                <a16:creationId xmlns:a16="http://schemas.microsoft.com/office/drawing/2014/main" id="{C76E77B7-366E-2C49-056A-21D716701389}"/>
              </a:ext>
            </a:extLst>
          </p:cNvPr>
          <p:cNvSpPr txBox="1"/>
          <p:nvPr/>
        </p:nvSpPr>
        <p:spPr>
          <a:xfrm>
            <a:off x="9797142" y="3015343"/>
            <a:ext cx="1393371" cy="156966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b="1">
                <a:solidFill>
                  <a:srgbClr val="000000"/>
                </a:solidFill>
                <a:latin typeface="Arial"/>
                <a:ea typeface="Arial"/>
                <a:cs typeface="Arial"/>
                <a:sym typeface="Arial"/>
              </a:defRPr>
            </a:pPr>
            <a:r>
              <a:rPr dirty="0"/>
              <a:t>Le </a:t>
            </a:r>
            <a:r>
              <a:rPr dirty="0" err="1"/>
              <a:t>statut</a:t>
            </a:r>
            <a:r>
              <a:rPr dirty="0"/>
              <a:t> </a:t>
            </a:r>
            <a:r>
              <a:rPr dirty="0" err="1"/>
              <a:t>indique</a:t>
            </a:r>
            <a:r>
              <a:rPr dirty="0"/>
              <a:t> </a:t>
            </a:r>
            <a:r>
              <a:rPr dirty="0" err="1"/>
              <a:t>si</a:t>
            </a:r>
            <a:r>
              <a:rPr dirty="0"/>
              <a:t> le </a:t>
            </a:r>
            <a:r>
              <a:rPr dirty="0" err="1"/>
              <a:t>résultat</a:t>
            </a:r>
            <a:r>
              <a:rPr dirty="0"/>
              <a:t> </a:t>
            </a:r>
            <a:r>
              <a:rPr dirty="0" err="1"/>
              <a:t>prévu</a:t>
            </a:r>
            <a:r>
              <a:rPr dirty="0"/>
              <a:t> a </a:t>
            </a:r>
            <a:r>
              <a:rPr dirty="0" err="1"/>
              <a:t>été</a:t>
            </a:r>
            <a:r>
              <a:rPr dirty="0"/>
              <a:t> </a:t>
            </a:r>
            <a:r>
              <a:rPr dirty="0" err="1"/>
              <a:t>lu</a:t>
            </a:r>
            <a:endParaRPr dirty="0"/>
          </a:p>
        </p:txBody>
      </p:sp>
      <p:sp>
        <p:nvSpPr>
          <p:cNvPr id="4" name="Google Shape;2039;g168f93fc63a_0_6">
            <a:extLst>
              <a:ext uri="{FF2B5EF4-FFF2-40B4-BE49-F238E27FC236}">
                <a16:creationId xmlns:a16="http://schemas.microsoft.com/office/drawing/2014/main" id="{CBB62A56-3E35-1E7D-8A4C-03BAEC7BDC4F}"/>
              </a:ext>
            </a:extLst>
          </p:cNvPr>
          <p:cNvSpPr txBox="1"/>
          <p:nvPr/>
        </p:nvSpPr>
        <p:spPr>
          <a:xfrm>
            <a:off x="6890656" y="5998029"/>
            <a:ext cx="3346451" cy="33851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b="1">
                <a:solidFill>
                  <a:srgbClr val="000000"/>
                </a:solidFill>
                <a:latin typeface="Arial"/>
                <a:ea typeface="Arial"/>
                <a:cs typeface="Arial"/>
                <a:sym typeface="Arial"/>
              </a:defRPr>
            </a:pPr>
            <a:r>
              <a:rPr dirty="0"/>
              <a:t>Un résumé des </a:t>
            </a:r>
            <a:r>
              <a:rPr dirty="0" err="1"/>
              <a:t>résultats</a:t>
            </a:r>
            <a:r>
              <a:rPr dirty="0"/>
              <a:t> de </a:t>
            </a:r>
            <a:r>
              <a:rPr dirty="0" err="1"/>
              <a:t>l'IA</a:t>
            </a:r>
            <a:endParaRPr dirty="0"/>
          </a:p>
        </p:txBody>
      </p:sp>
      <p:sp>
        <p:nvSpPr>
          <p:cNvPr id="5" name="Google Shape;2040;g168f93fc63a_0_6">
            <a:extLst>
              <a:ext uri="{FF2B5EF4-FFF2-40B4-BE49-F238E27FC236}">
                <a16:creationId xmlns:a16="http://schemas.microsoft.com/office/drawing/2014/main" id="{C77F35D1-EA80-9D35-E59B-3CAF172A3D48}"/>
              </a:ext>
            </a:extLst>
          </p:cNvPr>
          <p:cNvSpPr txBox="1"/>
          <p:nvPr/>
        </p:nvSpPr>
        <p:spPr>
          <a:xfrm>
            <a:off x="1954893" y="5998029"/>
            <a:ext cx="3918857"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b="1">
                <a:solidFill>
                  <a:srgbClr val="000000"/>
                </a:solidFill>
                <a:latin typeface="Arial"/>
                <a:ea typeface="Arial"/>
                <a:cs typeface="Arial"/>
                <a:sym typeface="Arial"/>
              </a:defRPr>
            </a:pPr>
            <a:r>
              <a:t>Ajuster les cas affichés par page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g12268819fc9_0_1001"/>
          <p:cNvSpPr txBox="1">
            <a:spLocks noGrp="1"/>
          </p:cNvSpPr>
          <p:nvPr>
            <p:ph type="title"/>
          </p:nvPr>
        </p:nvSpPr>
        <p:spPr>
          <a:xfrm>
            <a:off x="4836914" y="1147969"/>
            <a:ext cx="5782500" cy="7179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303030"/>
              </a:buClr>
              <a:buSzPts val="2800"/>
              <a:buFont typeface="DM Sans Medium"/>
              <a:buNone/>
            </a:pPr>
            <a:r>
              <a:rPr lang="en-US" sz="2400"/>
              <a:t>INTRODUCTION</a:t>
            </a:r>
            <a:endParaRPr/>
          </a:p>
        </p:txBody>
      </p:sp>
      <p:sp>
        <p:nvSpPr>
          <p:cNvPr id="1831" name="Google Shape;1831;g12268819fc9_0_1001"/>
          <p:cNvSpPr txBox="1"/>
          <p:nvPr/>
        </p:nvSpPr>
        <p:spPr>
          <a:xfrm>
            <a:off x="4836925" y="2027873"/>
            <a:ext cx="7062300" cy="2708403"/>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a:solidFill>
                  <a:srgbClr val="000000"/>
                </a:solidFill>
                <a:latin typeface="Arial"/>
                <a:ea typeface="Arial"/>
                <a:cs typeface="Arial"/>
                <a:sym typeface="Arial"/>
              </a:rPr>
              <a:t>Ce module explore de nouveaux outils pour le dépistage de la tuberculose avec approfondissement de l’utilisation de la détection assistée par ordinateur (DAO) et introduction de systèmes de radiographie ultra-portables (UP-XR). Le module décrit également comment les deux systèmes peuvent être intégrés et leur utilité individuelle et combinée pour le dépistage et le triage de la tuberculose.</a:t>
            </a:r>
            <a:endParaRPr/>
          </a:p>
          <a:p>
            <a:pPr marL="0" marR="0" lvl="0" indent="0" algn="l" rtl="0">
              <a:lnSpc>
                <a:spcPct val="100000"/>
              </a:lnSpc>
              <a:spcBef>
                <a:spcPts val="0"/>
              </a:spcBef>
              <a:spcAft>
                <a:spcPts val="0"/>
              </a:spcAft>
              <a:buClr>
                <a:srgbClr val="000000"/>
              </a:buClr>
              <a:buSzPts val="2400"/>
              <a:buFont typeface="Arial"/>
              <a:buNone/>
            </a:pPr>
            <a:endParaRPr sz="2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g168f93fc63a_0_12"/>
          <p:cNvSpPr txBox="1">
            <a:spLocks noGrp="1"/>
          </p:cNvSpPr>
          <p:nvPr>
            <p:ph type="body" idx="1"/>
          </p:nvPr>
        </p:nvSpPr>
        <p:spPr>
          <a:xfrm>
            <a:off x="9756550" y="3583625"/>
            <a:ext cx="2213100" cy="1873800"/>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SzPts val="3200"/>
              <a:buNone/>
            </a:pPr>
            <a:r>
              <a:rPr lang="en-US" sz="2400">
                <a:solidFill>
                  <a:schemeClr val="dk1"/>
                </a:solidFill>
              </a:rPr>
              <a:t>Paramètres de seuil réglables par IA</a:t>
            </a:r>
            <a:endParaRPr sz="2400">
              <a:solidFill>
                <a:schemeClr val="dk1"/>
              </a:solidFill>
            </a:endParaRPr>
          </a:p>
        </p:txBody>
      </p:sp>
      <p:sp>
        <p:nvSpPr>
          <p:cNvPr id="2047" name="Google Shape;2047;g168f93fc63a_0_1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sz="3600" b="1" i="0">
                <a:solidFill>
                  <a:srgbClr val="5C5F61"/>
                </a:solidFill>
                <a:latin typeface="DM Sans"/>
                <a:ea typeface="DM Sans"/>
                <a:cs typeface="DM Sans"/>
                <a:sym typeface="DM Sans"/>
              </a:rPr>
              <a:t>Système de diagnostic Infervision avec IA - Seuil AI</a:t>
            </a:r>
            <a:endParaRPr/>
          </a:p>
        </p:txBody>
      </p:sp>
      <p:pic>
        <p:nvPicPr>
          <p:cNvPr id="2048" name="Google Shape;2048;g168f93fc63a_0_12"/>
          <p:cNvPicPr preferRelativeResize="0"/>
          <p:nvPr/>
        </p:nvPicPr>
        <p:blipFill rotWithShape="1">
          <a:blip r:embed="rId3">
            <a:alphaModFix/>
          </a:blip>
          <a:srcRect/>
          <a:stretch/>
        </p:blipFill>
        <p:spPr>
          <a:xfrm>
            <a:off x="1066800" y="1009650"/>
            <a:ext cx="8376399" cy="4447650"/>
          </a:xfrm>
          <a:prstGeom prst="rect">
            <a:avLst/>
          </a:prstGeom>
          <a:noFill/>
          <a:ln>
            <a:noFill/>
          </a:ln>
        </p:spPr>
      </p:pic>
      <p:sp>
        <p:nvSpPr>
          <p:cNvPr id="2049" name="Google Shape;2049;g168f93fc63a_0_12"/>
          <p:cNvSpPr/>
          <p:nvPr/>
        </p:nvSpPr>
        <p:spPr>
          <a:xfrm>
            <a:off x="4280413" y="4097254"/>
            <a:ext cx="1116125" cy="968875"/>
          </a:xfrm>
          <a:custGeom>
            <a:avLst/>
            <a:gdLst/>
            <a:ahLst/>
            <a:cxnLst/>
            <a:rect l="l" t="t" r="r" b="b"/>
            <a:pathLst>
              <a:path w="44645" h="38755" extrusionOk="0">
                <a:moveTo>
                  <a:pt x="18697" y="2012"/>
                </a:moveTo>
                <a:cubicBezTo>
                  <a:pt x="9124" y="4746"/>
                  <a:pt x="-5079" y="19711"/>
                  <a:pt x="1961" y="26751"/>
                </a:cubicBezTo>
                <a:cubicBezTo>
                  <a:pt x="5796" y="30586"/>
                  <a:pt x="11863" y="31237"/>
                  <a:pt x="16514" y="34028"/>
                </a:cubicBezTo>
                <a:cubicBezTo>
                  <a:pt x="19682" y="35929"/>
                  <a:pt x="23271" y="39767"/>
                  <a:pt x="26701" y="38394"/>
                </a:cubicBezTo>
                <a:cubicBezTo>
                  <a:pt x="30523" y="36865"/>
                  <a:pt x="32798" y="32824"/>
                  <a:pt x="35433" y="29662"/>
                </a:cubicBezTo>
                <a:cubicBezTo>
                  <a:pt x="39324" y="24993"/>
                  <a:pt x="46084" y="19421"/>
                  <a:pt x="44164" y="13654"/>
                </a:cubicBezTo>
                <a:cubicBezTo>
                  <a:pt x="42267" y="7956"/>
                  <a:pt x="37491" y="2456"/>
                  <a:pt x="31794" y="556"/>
                </a:cubicBezTo>
                <a:cubicBezTo>
                  <a:pt x="26701" y="-1142"/>
                  <a:pt x="20310" y="1854"/>
                  <a:pt x="16514" y="5650"/>
                </a:cubicBezTo>
              </a:path>
            </a:pathLst>
          </a:cu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2050" name="Google Shape;2050;g168f93fc63a_0_12"/>
          <p:cNvCxnSpPr/>
          <p:nvPr/>
        </p:nvCxnSpPr>
        <p:spPr>
          <a:xfrm rot="10800000" flipH="1">
            <a:off x="5420900" y="4183825"/>
            <a:ext cx="4311300" cy="18300"/>
          </a:xfrm>
          <a:prstGeom prst="straightConnector1">
            <a:avLst/>
          </a:prstGeom>
          <a:noFill/>
          <a:ln w="38100" cap="flat" cmpd="sng">
            <a:solidFill>
              <a:srgbClr val="FF0000"/>
            </a:solidFill>
            <a:prstDash val="solid"/>
            <a:round/>
            <a:headEnd type="none" w="sm" len="sm"/>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sp>
        <p:nvSpPr>
          <p:cNvPr id="2056" name="Google Shape;2056;g16d92387176_0_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sz="3600" b="1" i="0">
                <a:solidFill>
                  <a:srgbClr val="5C5F61"/>
                </a:solidFill>
                <a:latin typeface="DM Sans"/>
                <a:ea typeface="DM Sans"/>
                <a:cs typeface="DM Sans"/>
                <a:sym typeface="DM Sans"/>
              </a:rPr>
              <a:t>Infervision - Forfait et prix</a:t>
            </a:r>
            <a:endParaRPr/>
          </a:p>
        </p:txBody>
      </p:sp>
      <p:graphicFrame>
        <p:nvGraphicFramePr>
          <p:cNvPr id="2057" name="Google Shape;2057;g16d92387176_0_0"/>
          <p:cNvGraphicFramePr/>
          <p:nvPr/>
        </p:nvGraphicFramePr>
        <p:xfrm>
          <a:off x="1063285" y="857251"/>
          <a:ext cx="10858500" cy="5760660"/>
        </p:xfrm>
        <a:graphic>
          <a:graphicData uri="http://schemas.openxmlformats.org/drawingml/2006/table">
            <a:tbl>
              <a:tblPr>
                <a:noFill/>
                <a:tableStyleId>{7C5AF697-93D6-48D3-82C6-23F8146BF1B2}</a:tableStyleId>
              </a:tblPr>
              <a:tblGrid>
                <a:gridCol w="9522375">
                  <a:extLst>
                    <a:ext uri="{9D8B030D-6E8A-4147-A177-3AD203B41FA5}">
                      <a16:colId xmlns:a16="http://schemas.microsoft.com/office/drawing/2014/main" val="20000"/>
                    </a:ext>
                  </a:extLst>
                </a:gridCol>
                <a:gridCol w="1336125">
                  <a:extLst>
                    <a:ext uri="{9D8B030D-6E8A-4147-A177-3AD203B41FA5}">
                      <a16:colId xmlns:a16="http://schemas.microsoft.com/office/drawing/2014/main" val="20001"/>
                    </a:ext>
                  </a:extLst>
                </a:gridCol>
              </a:tblGrid>
              <a:tr h="284590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t>Logiciel InferRead DR Chest (licence perpétuelle)</a:t>
                      </a:r>
                      <a:endParaRPr sz="1600" b="1" u="none" strike="noStrike" cap="none"/>
                    </a:p>
                    <a:p>
                      <a:pPr marL="457200" marR="0" lvl="0" indent="-323850" algn="l" rtl="0">
                        <a:lnSpc>
                          <a:spcPct val="100000"/>
                        </a:lnSpc>
                        <a:spcBef>
                          <a:spcPts val="0"/>
                        </a:spcBef>
                        <a:spcAft>
                          <a:spcPts val="0"/>
                        </a:spcAft>
                        <a:buClr>
                          <a:srgbClr val="000000"/>
                        </a:buClr>
                        <a:buSzPts val="1500"/>
                        <a:buFont typeface="Arial"/>
                        <a:buChar char="●"/>
                      </a:pPr>
                      <a:r>
                        <a:rPr lang="en-US" sz="1400" b="0" i="0" u="none" strike="noStrike" cap="none">
                          <a:solidFill>
                            <a:srgbClr val="000000"/>
                          </a:solidFill>
                          <a:latin typeface="Arial"/>
                          <a:ea typeface="Arial"/>
                          <a:cs typeface="Arial"/>
                          <a:sym typeface="Arial"/>
                        </a:rPr>
                        <a:t>Avec un nombre illimité de lectures pour une utilisation en ligne et hors ligne avec l’appareil dédié à l’utilisation hors ligne (ordinateur portable DAO). Une période de maintenance du produit (cycle de vie du support produit) de 10 ans, puis une version hors ligne peut être utilisée, mais la version en ligne cessera de fonctionner.</a:t>
                      </a:r>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Stockage/sauvegarde des données : toutes les données peuvent être téléchargées sur le cloud ou un serveur local spécifique. Une fonction d’effacement automatique permet aux utilisateurs d’effacer les études plus anciennes pour faire de la place aux études plus récentes. Serveur central fourni par Infervision sans coût supplémentaire (500 Go ou environ 35 000 images radiologiques). Pour 5 licences achetées, Infervision fournit un serveur de sauvegarde cloud gratuit de 1 To (environ 70 000 images radiologiques) jusqu’à 5 ans.</a:t>
                      </a:r>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Compatibilité avec le système à rayons X : non spécifique au fournisseur. Capacité d’intégrer tous les modèles de rayons X numériques générant des images radiologiques selon le format DICOM et transmission des images via le protocole DICOM</a:t>
                      </a:r>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1 an de support et d’entretien est inclus</a:t>
                      </a:r>
                      <a:endParaRPr/>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pPr>
                      <a:r>
                        <a:rPr lang="en-US" sz="1600" u="none" strike="noStrike" cap="none"/>
                        <a:t>2 700 $</a:t>
                      </a:r>
                      <a:endParaRPr sz="1600" u="none" strike="noStrike" cap="none"/>
                    </a:p>
                  </a:txBody>
                  <a:tcPr marL="91425" marR="91425" marT="91425" marB="91425"/>
                </a:tc>
                <a:extLst>
                  <a:ext uri="{0D108BD9-81ED-4DB2-BD59-A6C34878D82A}">
                    <a16:rowId xmlns:a16="http://schemas.microsoft.com/office/drawing/2014/main" val="10000"/>
                  </a:ext>
                </a:extLst>
              </a:tr>
              <a:tr h="26426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Serveur d’ordinateur portable InferRead DR Chest (clé Schenker 15)</a:t>
                      </a:r>
                      <a:endParaRPr sz="15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1x15,6", OLED Ultra HD, 100 % sRGB/DCI - 1x NVIDIA GeForce RTX 2070 Max-Q Refresh, 8 Go GD 1x Intel Core i7-10750H</a:t>
                      </a:r>
                      <a:endParaRPr/>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2x 8 Go (16 Go) DDR4-3200 Samsung</a:t>
                      </a:r>
                      <a:endParaRPr/>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1x 1 To M.2 Samsung 970 EVO Plus, PCIe 3.0 x4, N 1x Intel Wi-Fi 6 AX200, Bluetooth 5.1</a:t>
                      </a:r>
                      <a:endParaRPr/>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1x Clavier éclairé US (ISO)</a:t>
                      </a:r>
                      <a:endParaRPr/>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Stockage/sauvegarde des données : batterie polymère à 3 cellules intégrée, 73 WH, pouvant durer jusqu’à 600 minutes (10 heures). Serveur central fourni par Infervision sans coût supplémentaire (500 Go ou environ 35 000 radiographies thoraciques)</a:t>
                      </a:r>
                      <a:endParaRPr/>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Garantie de 2 ans incluse. Aucun pays n’est exclu comme destination finale</a:t>
                      </a:r>
                      <a:endParaRPr/>
                    </a:p>
                    <a:p>
                      <a:pPr marL="0" marR="0" lvl="0" indent="0" algn="l" rtl="0">
                        <a:lnSpc>
                          <a:spcPct val="100000"/>
                        </a:lnSpc>
                        <a:spcBef>
                          <a:spcPts val="0"/>
                        </a:spcBef>
                        <a:spcAft>
                          <a:spcPts val="0"/>
                        </a:spcAft>
                        <a:buClr>
                          <a:srgbClr val="000000"/>
                        </a:buClr>
                        <a:buSzPts val="1400"/>
                        <a:buFont typeface="Arial"/>
                        <a:buNone/>
                      </a:pPr>
                      <a:r>
                        <a:rPr lang="en-US" sz="1400" u="none" strike="noStrike" cap="none"/>
                        <a:t>Cet élément est obligatoire pour que le « logiciel InferRead DR Chest » soit opérationnel avec le « kit complet Delft Light »</a:t>
                      </a:r>
                      <a:endParaRPr sz="1400" b="1" u="none" strike="noStrike" cap="none"/>
                    </a:p>
                  </a:txBody>
                  <a:tcPr marL="91425" marR="91425" marT="91425" marB="91425"/>
                </a:tc>
                <a:tc>
                  <a:txBody>
                    <a:bodyPr/>
                    <a:lstStyle/>
                    <a:p>
                      <a:pPr marL="0" marR="0" lvl="0" indent="0" algn="r" rtl="0">
                        <a:lnSpc>
                          <a:spcPct val="115000"/>
                        </a:lnSpc>
                        <a:spcBef>
                          <a:spcPts val="0"/>
                        </a:spcBef>
                        <a:spcAft>
                          <a:spcPts val="0"/>
                        </a:spcAft>
                        <a:buClr>
                          <a:srgbClr val="000000"/>
                        </a:buClr>
                        <a:buSzPts val="1600"/>
                        <a:buFont typeface="Arial"/>
                        <a:buNone/>
                      </a:pPr>
                      <a:r>
                        <a:rPr lang="en-US" sz="1600" u="none" strike="noStrike" cap="none"/>
                        <a:t>2 082 $</a:t>
                      </a:r>
                      <a:endParaRPr sz="1600" u="none" strike="noStrike" cap="none"/>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2"/>
        <p:cNvGrpSpPr/>
        <p:nvPr/>
      </p:nvGrpSpPr>
      <p:grpSpPr>
        <a:xfrm>
          <a:off x="0" y="0"/>
          <a:ext cx="0" cy="0"/>
          <a:chOff x="0" y="0"/>
          <a:chExt cx="0" cy="0"/>
        </a:xfrm>
      </p:grpSpPr>
      <p:sp>
        <p:nvSpPr>
          <p:cNvPr id="2063" name="Google Shape;2063;g16d92387176_0_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sz="3200"/>
              <a:t>Infervision - Forfait et prix</a:t>
            </a:r>
            <a:endParaRPr/>
          </a:p>
        </p:txBody>
      </p:sp>
      <p:graphicFrame>
        <p:nvGraphicFramePr>
          <p:cNvPr id="2064" name="Google Shape;2064;g16d92387176_0_6"/>
          <p:cNvGraphicFramePr/>
          <p:nvPr/>
        </p:nvGraphicFramePr>
        <p:xfrm>
          <a:off x="369175" y="952525"/>
          <a:ext cx="11604275" cy="5356300"/>
        </p:xfrm>
        <a:graphic>
          <a:graphicData uri="http://schemas.openxmlformats.org/drawingml/2006/table">
            <a:tbl>
              <a:tblPr>
                <a:noFill/>
                <a:tableStyleId>{7C5AF697-93D6-48D3-82C6-23F8146BF1B2}</a:tableStyleId>
              </a:tblPr>
              <a:tblGrid>
                <a:gridCol w="10221075">
                  <a:extLst>
                    <a:ext uri="{9D8B030D-6E8A-4147-A177-3AD203B41FA5}">
                      <a16:colId xmlns:a16="http://schemas.microsoft.com/office/drawing/2014/main" val="20000"/>
                    </a:ext>
                  </a:extLst>
                </a:gridCol>
                <a:gridCol w="1383200">
                  <a:extLst>
                    <a:ext uri="{9D8B030D-6E8A-4147-A177-3AD203B41FA5}">
                      <a16:colId xmlns:a16="http://schemas.microsoft.com/office/drawing/2014/main" val="20001"/>
                    </a:ext>
                  </a:extLst>
                </a:gridCol>
              </a:tblGrid>
              <a:tr h="13646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Installation et formation</a:t>
                      </a:r>
                      <a:endParaRPr sz="1400" b="1"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200" u="none" strike="noStrike" cap="none"/>
                        <a:t>Directives d’installation, environnement d’exploitation du logiciel et configuration du serveur</a:t>
                      </a:r>
                      <a:endParaRPr sz="12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200" u="none" strike="noStrike" cap="none"/>
                        <a:t>Étalonnage du seuil selon le protocole et la boîte à outils recommandés par l’OMS</a:t>
                      </a:r>
                      <a:endParaRPr sz="12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200" u="none" strike="noStrike" cap="none"/>
                        <a:t>Formation en ligne d’une heure sur l’utilisation, l’administration et l’utilisation des logiciels à un maximum de 20 participants, dispensée par 2 formateurs en anglais ou en français. Fourniture de copies papier et numériques du matériel de formation à chaque personne formée</a:t>
                      </a:r>
                      <a:endParaRPr sz="1400" u="none" strike="noStrike" cap="none"/>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pPr>
                      <a:r>
                        <a:rPr lang="en-US" sz="1600" u="none" strike="noStrike" cap="none"/>
                        <a:t>248 $</a:t>
                      </a:r>
                      <a:endParaRPr sz="1600" u="none" strike="noStrike" cap="none"/>
                    </a:p>
                  </a:txBody>
                  <a:tcPr marL="91425" marR="91425" marT="91425" marB="91425"/>
                </a:tc>
                <a:extLst>
                  <a:ext uri="{0D108BD9-81ED-4DB2-BD59-A6C34878D82A}">
                    <a16:rowId xmlns:a16="http://schemas.microsoft.com/office/drawing/2014/main" val="10000"/>
                  </a:ext>
                </a:extLst>
              </a:tr>
              <a:tr h="1867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Extension d’un an de support et de maintenance d’InferRead DR Chest</a:t>
                      </a:r>
                      <a:endParaRPr sz="1400" b="1"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200" u="none" strike="noStrike" cap="none"/>
                        <a:t>Mise à niveau logicielle, correctifs et mise à jour gratuits effectués à distance. Assistance à distance pour la résolution des problèmes signalés dans un délai d’un jour ouvrable à compter de la date de notification. Entretien correctif si nécessaire, remplacement du matériel, expédition sur le site, élimination du matériel défectueux, coût des travaux de remplacement, transport et organisation du personnel. </a:t>
                      </a:r>
                      <a:endParaRPr/>
                    </a:p>
                    <a:p>
                      <a:pPr marL="457200" marR="0" lvl="0" indent="-317500" algn="l" rtl="0">
                        <a:lnSpc>
                          <a:spcPct val="100000"/>
                        </a:lnSpc>
                        <a:spcBef>
                          <a:spcPts val="0"/>
                        </a:spcBef>
                        <a:spcAft>
                          <a:spcPts val="0"/>
                        </a:spcAft>
                        <a:buClr>
                          <a:srgbClr val="000000"/>
                        </a:buClr>
                        <a:buSzPts val="1400"/>
                        <a:buFont typeface="Arial"/>
                        <a:buChar char="●"/>
                      </a:pPr>
                      <a:r>
                        <a:rPr lang="en-US" sz="1200" u="none" strike="noStrike" cap="none"/>
                        <a:t>Une séance de formation en ligne d’une heure sur l’utilisation, l’administration et l’utilisation des logiciels à un maximum de 20 participants, dispensée par 2 formateurs en anglais ou en français. Fourniture de copies papier et numériques du matériel de formation à chaque personne formée</a:t>
                      </a:r>
                      <a:endParaRPr sz="1200" u="none" strike="noStrike" cap="none"/>
                    </a:p>
                    <a:p>
                      <a:pPr marL="0" marR="0" lvl="0" indent="0" algn="l" rtl="0">
                        <a:lnSpc>
                          <a:spcPct val="100000"/>
                        </a:lnSpc>
                        <a:spcBef>
                          <a:spcPts val="0"/>
                        </a:spcBef>
                        <a:spcAft>
                          <a:spcPts val="0"/>
                        </a:spcAft>
                        <a:buClr>
                          <a:srgbClr val="000000"/>
                        </a:buClr>
                        <a:buSzPts val="1100"/>
                        <a:buFont typeface="Arial"/>
                        <a:buNone/>
                      </a:pPr>
                      <a:r>
                        <a:rPr lang="en-US" sz="1100" i="1" u="none" strike="noStrike" cap="none"/>
                        <a:t>Cet article peut être acheté à tout moment au cours du cycle de maintenance/support du produit de 10 ans de la « licence perpétuelle du logiciel InferRead DR Chest »</a:t>
                      </a:r>
                      <a:r>
                        <a:rPr lang="en-US" sz="1200" u="none" strike="noStrike" cap="none">
                          <a:solidFill>
                            <a:srgbClr val="0066CC"/>
                          </a:solidFill>
                        </a:rPr>
                        <a:t> </a:t>
                      </a:r>
                      <a:endParaRPr sz="1200" b="1" u="none" strike="noStrike" cap="none"/>
                    </a:p>
                  </a:txBody>
                  <a:tcPr marL="91425" marR="91425" marT="91425" marB="91425"/>
                </a:tc>
                <a:tc>
                  <a:txBody>
                    <a:bodyPr/>
                    <a:lstStyle/>
                    <a:p>
                      <a:pPr marL="0" marR="0" lvl="0" indent="0" algn="r" rtl="0">
                        <a:lnSpc>
                          <a:spcPct val="115000"/>
                        </a:lnSpc>
                        <a:spcBef>
                          <a:spcPts val="0"/>
                        </a:spcBef>
                        <a:spcAft>
                          <a:spcPts val="0"/>
                        </a:spcAft>
                        <a:buClr>
                          <a:srgbClr val="000000"/>
                        </a:buClr>
                        <a:buSzPts val="1600"/>
                        <a:buFont typeface="Arial"/>
                        <a:buNone/>
                      </a:pPr>
                      <a:r>
                        <a:rPr lang="en-US" sz="1600" u="none" strike="noStrike" cap="none"/>
                        <a:t>232 $</a:t>
                      </a:r>
                      <a:endParaRPr sz="1600" u="none" strike="noStrike" cap="none"/>
                    </a:p>
                  </a:txBody>
                  <a:tcPr marL="91425" marR="91425" marT="91425" marB="91425"/>
                </a:tc>
                <a:extLst>
                  <a:ext uri="{0D108BD9-81ED-4DB2-BD59-A6C34878D82A}">
                    <a16:rowId xmlns:a16="http://schemas.microsoft.com/office/drawing/2014/main" val="10001"/>
                  </a:ext>
                </a:extLst>
              </a:tr>
              <a:tr h="21237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Assistance supplémentaire et maintenance prolongée de 3 ans</a:t>
                      </a:r>
                      <a:endParaRPr sz="1400" b="1"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200" u="none" strike="noStrike" cap="none"/>
                        <a:t>Mise à niveau logicielle, correctifs et mise à jour gratuits effectués à distance. Assistance à distance pour la résolution des problèmes signalés dans un délai d’un jour ouvrable à compter de la date de notification. Entretien correctif si nécessaire, remplacement du matériel, expédition sur le site, élimination du matériel défectueux, coût des travaux de remplacement, transport et organisation du personnel. </a:t>
                      </a:r>
                      <a:endParaRPr/>
                    </a:p>
                    <a:p>
                      <a:pPr marL="457200" marR="0" lvl="0" indent="-317500" algn="l" rtl="0">
                        <a:lnSpc>
                          <a:spcPct val="100000"/>
                        </a:lnSpc>
                        <a:spcBef>
                          <a:spcPts val="0"/>
                        </a:spcBef>
                        <a:spcAft>
                          <a:spcPts val="0"/>
                        </a:spcAft>
                        <a:buClr>
                          <a:srgbClr val="000000"/>
                        </a:buClr>
                        <a:buSzPts val="1400"/>
                        <a:buFont typeface="Arial"/>
                        <a:buChar char="●"/>
                      </a:pPr>
                      <a:r>
                        <a:rPr lang="en-US" sz="1200" u="none" strike="noStrike" cap="none"/>
                        <a:t>Une séance par an de formation en ligne d’une heure sur l’utilisation, l’administration et l’utilisation des logiciels à un maximum de 20 participants, dispensée par 2 formateurs en anglais ou en français. Fourniture de copies papier et numériques du matériel de formation à chaque personne formée.</a:t>
                      </a:r>
                      <a:endParaRPr/>
                    </a:p>
                    <a:p>
                      <a:pPr marL="0" marR="0" lvl="0" indent="0" algn="l" rtl="0">
                        <a:lnSpc>
                          <a:spcPct val="100000"/>
                        </a:lnSpc>
                        <a:spcBef>
                          <a:spcPts val="0"/>
                        </a:spcBef>
                        <a:spcAft>
                          <a:spcPts val="0"/>
                        </a:spcAft>
                        <a:buClr>
                          <a:srgbClr val="000000"/>
                        </a:buClr>
                        <a:buSzPts val="1100"/>
                        <a:buFont typeface="Arial"/>
                        <a:buNone/>
                      </a:pPr>
                      <a:r>
                        <a:rPr lang="en-US" sz="1100" u="none" strike="noStrike" cap="none"/>
                        <a:t>Cet article peut être acheté à tout moment au cours du cycle de maintenance/support du produit de 10 ans de la « licence perpétuelle du logiciel InferRead DR Chest » </a:t>
                      </a:r>
                      <a:endParaRPr sz="1400" b="1" u="none" strike="noStrike" cap="none"/>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pPr>
                      <a:r>
                        <a:rPr lang="en-US" sz="1600" u="none" strike="noStrike" cap="none"/>
                        <a:t>522 $</a:t>
                      </a:r>
                      <a:endParaRPr sz="1600" u="none" strike="noStrike" cap="none"/>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gf1773862d2_0_153"/>
          <p:cNvSpPr txBox="1">
            <a:spLocks noGrp="1"/>
          </p:cNvSpPr>
          <p:nvPr>
            <p:ph type="title"/>
          </p:nvPr>
        </p:nvSpPr>
        <p:spPr>
          <a:xfrm>
            <a:off x="747375"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sz="3200"/>
              <a:t>CAD4TB</a:t>
            </a:r>
            <a:endParaRPr/>
          </a:p>
        </p:txBody>
      </p:sp>
      <p:pic>
        <p:nvPicPr>
          <p:cNvPr id="2071" name="Google Shape;2071;gf1773862d2_0_153"/>
          <p:cNvPicPr preferRelativeResize="0"/>
          <p:nvPr/>
        </p:nvPicPr>
        <p:blipFill rotWithShape="1">
          <a:blip r:embed="rId3">
            <a:alphaModFix/>
          </a:blip>
          <a:srcRect/>
          <a:stretch/>
        </p:blipFill>
        <p:spPr>
          <a:xfrm>
            <a:off x="7963469" y="857251"/>
            <a:ext cx="3642406" cy="1349100"/>
          </a:xfrm>
          <a:prstGeom prst="rect">
            <a:avLst/>
          </a:prstGeom>
          <a:noFill/>
          <a:ln>
            <a:noFill/>
          </a:ln>
        </p:spPr>
      </p:pic>
      <p:sp>
        <p:nvSpPr>
          <p:cNvPr id="2072" name="Google Shape;2072;gf1773862d2_0_153"/>
          <p:cNvSpPr txBox="1"/>
          <p:nvPr/>
        </p:nvSpPr>
        <p:spPr>
          <a:xfrm>
            <a:off x="1060103" y="1176523"/>
            <a:ext cx="6903366" cy="750945"/>
          </a:xfrm>
          <a:prstGeom prst="rect">
            <a:avLst/>
          </a:prstGeom>
          <a:solidFill>
            <a:schemeClr val="accent5">
              <a:alpha val="48627"/>
            </a:schemeClr>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400"/>
              <a:buFont typeface="Arial"/>
              <a:buNone/>
            </a:pPr>
            <a:r>
              <a:rPr lang="en-US" sz="1600" b="1" i="0" u="none" strike="noStrike" cap="none">
                <a:solidFill>
                  <a:schemeClr val="dk1"/>
                </a:solidFill>
                <a:latin typeface="Arial"/>
                <a:ea typeface="Arial"/>
                <a:cs typeface="Arial"/>
                <a:sym typeface="Arial"/>
              </a:rPr>
              <a:t>Dernière version :</a:t>
            </a:r>
            <a:r>
              <a:rPr lang="en-US" sz="1600" b="0" i="0" u="none" strike="noStrike" cap="none">
                <a:solidFill>
                  <a:schemeClr val="dk1"/>
                </a:solidFill>
                <a:latin typeface="Arial"/>
                <a:ea typeface="Arial"/>
                <a:cs typeface="Arial"/>
                <a:sym typeface="Arial"/>
              </a:rPr>
              <a:t> version 7</a:t>
            </a:r>
            <a:endParaRPr sz="16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400"/>
              <a:buFont typeface="Arial"/>
              <a:buNone/>
            </a:pPr>
            <a:r>
              <a:rPr lang="en-US" sz="1600" b="1" i="0" u="none" strike="noStrike" cap="none">
                <a:solidFill>
                  <a:schemeClr val="dk1"/>
                </a:solidFill>
                <a:latin typeface="Arial"/>
                <a:ea typeface="Arial"/>
                <a:cs typeface="Arial"/>
                <a:sym typeface="Arial"/>
              </a:rPr>
              <a:t>Certification :</a:t>
            </a:r>
            <a:r>
              <a:rPr lang="en-US" sz="1600" b="0" i="0" u="none" strike="noStrike" cap="none">
                <a:solidFill>
                  <a:schemeClr val="dk1"/>
                </a:solidFill>
                <a:latin typeface="Arial"/>
                <a:ea typeface="Arial"/>
                <a:cs typeface="Arial"/>
                <a:sym typeface="Arial"/>
              </a:rPr>
              <a:t> </a:t>
            </a:r>
            <a:r>
              <a:rPr lang="en-US" sz="16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marquage</a:t>
            </a:r>
            <a:r>
              <a:rPr lang="en-US" sz="1600" b="0" i="0" u="none" strike="noStrike" cap="none">
                <a:solidFill>
                  <a:schemeClr val="dk1"/>
                </a:solidFill>
                <a:latin typeface="Arial"/>
                <a:ea typeface="Arial"/>
                <a:cs typeface="Arial"/>
                <a:sym typeface="Arial"/>
              </a:rPr>
              <a:t> CE, classe IIb</a:t>
            </a:r>
            <a:endParaRPr sz="1600" b="0" i="0" u="none" strike="noStrike" cap="none">
              <a:solidFill>
                <a:schemeClr val="dk1"/>
              </a:solidFill>
              <a:latin typeface="Arial"/>
              <a:ea typeface="Arial"/>
              <a:cs typeface="Arial"/>
              <a:sym typeface="Arial"/>
            </a:endParaRPr>
          </a:p>
        </p:txBody>
      </p:sp>
      <p:sp>
        <p:nvSpPr>
          <p:cNvPr id="2073" name="Google Shape;2073;gf1773862d2_0_153"/>
          <p:cNvSpPr txBox="1"/>
          <p:nvPr/>
        </p:nvSpPr>
        <p:spPr>
          <a:xfrm>
            <a:off x="1060103" y="2243095"/>
            <a:ext cx="3363415" cy="3918735"/>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600" b="1" i="0" u="none" strike="noStrike" cap="none">
                <a:solidFill>
                  <a:schemeClr val="dk1"/>
                </a:solidFill>
                <a:latin typeface="Arial"/>
                <a:ea typeface="Arial"/>
                <a:cs typeface="Arial"/>
                <a:sym typeface="Arial"/>
              </a:rPr>
              <a:t>Intrant</a:t>
            </a:r>
            <a:endParaRPr sz="1600" b="1"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300" b="0" i="0" u="none" strike="noStrike" cap="none">
                <a:solidFill>
                  <a:schemeClr val="dk1"/>
                </a:solidFill>
                <a:latin typeface="Arial"/>
                <a:ea typeface="Arial"/>
                <a:cs typeface="Arial"/>
                <a:sym typeface="Arial"/>
              </a:rPr>
              <a:t>Radiographies thoraciques numériques postéro-antérieures (PA)</a:t>
            </a:r>
            <a:br>
              <a:rPr lang="en-US" sz="1300" b="0" i="0" u="none" strike="noStrike" cap="none">
                <a:solidFill>
                  <a:schemeClr val="dk1"/>
                </a:solidFill>
                <a:latin typeface="Arial"/>
                <a:ea typeface="Arial"/>
                <a:cs typeface="Arial"/>
                <a:sym typeface="Arial"/>
              </a:rPr>
            </a:br>
            <a:endParaRPr sz="13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300" b="0" i="0" u="none" strike="noStrike" cap="none">
                <a:solidFill>
                  <a:schemeClr val="dk1"/>
                </a:solidFill>
                <a:latin typeface="Arial"/>
                <a:ea typeface="Arial"/>
                <a:cs typeface="Arial"/>
                <a:sym typeface="Arial"/>
              </a:rPr>
              <a:t>Peut être utilisé pour lire les images de tout type de machine de radiographie du thorax</a:t>
            </a:r>
            <a:br>
              <a:rPr lang="en-US" sz="1300" b="0" i="0" u="none" strike="noStrike" cap="none">
                <a:solidFill>
                  <a:schemeClr val="dk1"/>
                </a:solidFill>
                <a:latin typeface="Arial"/>
                <a:ea typeface="Arial"/>
                <a:cs typeface="Arial"/>
                <a:sym typeface="Arial"/>
              </a:rPr>
            </a:br>
            <a:endParaRPr sz="13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300" b="0" i="0" u="none" strike="noStrike" cap="none">
                <a:solidFill>
                  <a:schemeClr val="dk1"/>
                </a:solidFill>
                <a:latin typeface="Arial"/>
                <a:ea typeface="Arial"/>
                <a:cs typeface="Arial"/>
                <a:sym typeface="Arial"/>
              </a:rPr>
              <a:t>Format d’image radiologique du thorax : DICOM, PNG, JPEG</a:t>
            </a:r>
            <a:br>
              <a:rPr lang="en-US" sz="1300" b="0" i="0" u="none" strike="noStrike" cap="none">
                <a:solidFill>
                  <a:schemeClr val="dk1"/>
                </a:solidFill>
                <a:latin typeface="Arial"/>
                <a:ea typeface="Arial"/>
                <a:cs typeface="Arial"/>
                <a:sym typeface="Arial"/>
              </a:rPr>
            </a:br>
            <a:endParaRPr sz="13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300" b="0" i="0" u="none" strike="noStrike" cap="none">
                <a:solidFill>
                  <a:schemeClr val="dk1"/>
                </a:solidFill>
                <a:latin typeface="Arial"/>
                <a:ea typeface="Arial"/>
                <a:cs typeface="Arial"/>
                <a:sym typeface="Arial"/>
              </a:rPr>
              <a:t>Grâce à une application (SNAP4CAD), il est également possible d’utiliser des images radiologiques analogiques</a:t>
            </a:r>
            <a:endParaRPr sz="1300" b="0" i="0" u="none" strike="noStrike" cap="none">
              <a:solidFill>
                <a:schemeClr val="dk1"/>
              </a:solidFill>
              <a:latin typeface="Arial"/>
              <a:ea typeface="Arial"/>
              <a:cs typeface="Arial"/>
              <a:sym typeface="Arial"/>
            </a:endParaRPr>
          </a:p>
        </p:txBody>
      </p:sp>
      <p:sp>
        <p:nvSpPr>
          <p:cNvPr id="2074" name="Google Shape;2074;gf1773862d2_0_153"/>
          <p:cNvSpPr txBox="1"/>
          <p:nvPr/>
        </p:nvSpPr>
        <p:spPr>
          <a:xfrm>
            <a:off x="4612942" y="2243095"/>
            <a:ext cx="3714109" cy="3706369"/>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600" b="1" i="0" u="none" strike="noStrike" cap="none">
                <a:solidFill>
                  <a:schemeClr val="dk1"/>
                </a:solidFill>
                <a:latin typeface="Arial"/>
                <a:ea typeface="Arial"/>
                <a:cs typeface="Arial"/>
                <a:sym typeface="Arial"/>
              </a:rPr>
              <a:t>Résultat</a:t>
            </a:r>
            <a:endParaRPr sz="16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r>
              <a:rPr lang="en-US" sz="1300" b="0" i="0" u="none" strike="noStrike" cap="none">
                <a:solidFill>
                  <a:schemeClr val="dk1"/>
                </a:solidFill>
                <a:latin typeface="Arial"/>
                <a:ea typeface="Arial"/>
                <a:cs typeface="Arial"/>
                <a:sym typeface="Arial"/>
              </a:rPr>
              <a:t>Pour chaque lecture de rayons X, CAD4TB fournit :</a:t>
            </a:r>
            <a:endParaRPr sz="13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300" b="0" i="0" u="none" strike="noStrike" cap="none">
                <a:solidFill>
                  <a:schemeClr val="dk1"/>
                </a:solidFill>
                <a:latin typeface="Arial"/>
                <a:ea typeface="Arial"/>
                <a:cs typeface="Arial"/>
                <a:sym typeface="Arial"/>
              </a:rPr>
              <a:t>Un score d’anomalie pour la tuberculose </a:t>
            </a:r>
            <a:endParaRPr sz="13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300" b="0" i="0" u="none" strike="noStrike" cap="none">
                <a:solidFill>
                  <a:schemeClr val="dk1"/>
                </a:solidFill>
                <a:latin typeface="Arial"/>
                <a:ea typeface="Arial"/>
                <a:cs typeface="Arial"/>
                <a:sym typeface="Arial"/>
              </a:rPr>
              <a:t>Une classification binaire « TB » ou « Non TB »</a:t>
            </a:r>
            <a:endParaRPr sz="1300" b="0" i="0" u="none" strike="noStrike" cap="none">
              <a:solidFill>
                <a:schemeClr val="dk1"/>
              </a:solidFill>
              <a:latin typeface="Arial"/>
              <a:ea typeface="Arial"/>
              <a:cs typeface="Arial"/>
              <a:sym typeface="Arial"/>
            </a:endParaRPr>
          </a:p>
          <a:p>
            <a:pPr marL="914400" marR="0" lvl="0" indent="-323850" algn="l" rtl="0">
              <a:lnSpc>
                <a:spcPct val="115000"/>
              </a:lnSpc>
              <a:spcBef>
                <a:spcPts val="0"/>
              </a:spcBef>
              <a:spcAft>
                <a:spcPts val="0"/>
              </a:spcAft>
              <a:buClr>
                <a:schemeClr val="dk1"/>
              </a:buClr>
              <a:buSzPts val="1500"/>
              <a:buFont typeface="Arial"/>
              <a:buChar char="●"/>
            </a:pPr>
            <a:r>
              <a:rPr lang="en-US" sz="1300" b="0" i="0" u="none" strike="noStrike" cap="none">
                <a:solidFill>
                  <a:schemeClr val="dk1"/>
                </a:solidFill>
                <a:latin typeface="Arial"/>
                <a:ea typeface="Arial"/>
                <a:cs typeface="Arial"/>
                <a:sym typeface="Arial"/>
              </a:rPr>
              <a:t>Un score de seuil par défaut personnalisable : 60</a:t>
            </a:r>
            <a:endParaRPr sz="13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pPr>
            <a:r>
              <a:rPr lang="en-US" sz="1300" b="0" i="0" u="none" strike="noStrike" cap="none">
                <a:solidFill>
                  <a:schemeClr val="dk1"/>
                </a:solidFill>
                <a:latin typeface="Arial"/>
                <a:ea typeface="Arial"/>
                <a:cs typeface="Arial"/>
                <a:sym typeface="Arial"/>
              </a:rPr>
              <a:t>Une carte thermique</a:t>
            </a:r>
            <a:endParaRPr sz="1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r>
              <a:rPr lang="en-US" sz="1300" b="0" i="0" u="none" strike="noStrike" cap="none">
                <a:solidFill>
                  <a:schemeClr val="dk1"/>
                </a:solidFill>
                <a:latin typeface="Arial"/>
                <a:ea typeface="Arial"/>
                <a:cs typeface="Arial"/>
                <a:sym typeface="Arial"/>
              </a:rPr>
              <a:t>Pour le programme de dépistage, CAD4TB fournit un rapport complet avec les résultats du dépistage. Un tableau de bord de gestion avancé pour suivre l’évolution du dépistage est également disponible.</a:t>
            </a:r>
            <a:endParaRPr sz="1300" b="0" i="0" u="none" strike="noStrike" cap="none">
              <a:solidFill>
                <a:schemeClr val="dk1"/>
              </a:solidFill>
              <a:latin typeface="Arial"/>
              <a:ea typeface="Arial"/>
              <a:cs typeface="Arial"/>
              <a:sym typeface="Arial"/>
            </a:endParaRPr>
          </a:p>
        </p:txBody>
      </p:sp>
      <p:sp>
        <p:nvSpPr>
          <p:cNvPr id="2075" name="Google Shape;2075;gf1773862d2_0_153"/>
          <p:cNvSpPr txBox="1"/>
          <p:nvPr/>
        </p:nvSpPr>
        <p:spPr>
          <a:xfrm>
            <a:off x="8516475" y="2243095"/>
            <a:ext cx="2968116" cy="1157979"/>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600" b="1"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Déploiement</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r>
              <a:rPr lang="en-US" sz="1300" b="0" i="0" u="none" strike="noStrike" cap="none">
                <a:solidFill>
                  <a:schemeClr val="dk1"/>
                </a:solidFill>
                <a:latin typeface="Arial"/>
                <a:ea typeface="Arial"/>
                <a:cs typeface="Arial"/>
                <a:sym typeface="Arial"/>
              </a:rPr>
              <a:t>En ligne, hors ligne, hybride (utilisation hors ligne avec synchronisation en ligne)</a:t>
            </a:r>
            <a:endParaRPr sz="1300" b="0" i="0" u="none" strike="noStrike" cap="none">
              <a:solidFill>
                <a:schemeClr val="dk1"/>
              </a:solidFill>
              <a:latin typeface="Arial"/>
              <a:ea typeface="Arial"/>
              <a:cs typeface="Arial"/>
              <a:sym typeface="Arial"/>
            </a:endParaRPr>
          </a:p>
        </p:txBody>
      </p:sp>
      <p:sp>
        <p:nvSpPr>
          <p:cNvPr id="2076" name="Google Shape;2076;gf1773862d2_0_153"/>
          <p:cNvSpPr txBox="1"/>
          <p:nvPr/>
        </p:nvSpPr>
        <p:spPr>
          <a:xfrm>
            <a:off x="8516475" y="3446501"/>
            <a:ext cx="2968116" cy="2042837"/>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300" b="1" i="0" u="none" strike="noStrike" cap="none">
                <a:solidFill>
                  <a:schemeClr val="dk1"/>
                </a:solidFill>
                <a:latin typeface="Arial"/>
                <a:ea typeface="Arial"/>
                <a:cs typeface="Arial"/>
                <a:sym typeface="Arial"/>
              </a:rPr>
              <a:t>PACS : </a:t>
            </a:r>
            <a:r>
              <a:rPr lang="en-US" sz="1300" b="0" i="0" u="none" strike="noStrike" cap="none">
                <a:solidFill>
                  <a:schemeClr val="dk1"/>
                </a:solidFill>
                <a:latin typeface="Arial"/>
                <a:ea typeface="Arial"/>
                <a:cs typeface="Arial"/>
                <a:sym typeface="Arial"/>
              </a:rPr>
              <a:t>CAD4TB est un mini système PACS capable de stocker jusqu’à 30 000 images radiologiques.</a:t>
            </a:r>
            <a:endParaRPr sz="1300" b="0" i="0" u="none" strike="noStrike" cap="none">
              <a:solidFill>
                <a:srgbClr val="000000"/>
              </a:solidFill>
              <a:latin typeface="Arial"/>
              <a:ea typeface="Arial"/>
              <a:cs typeface="Arial"/>
              <a:sym typeface="Arial"/>
            </a:endParaRPr>
          </a:p>
          <a:p>
            <a:pPr marL="0" marR="0" lvl="0" indent="0" algn="l" rtl="0">
              <a:lnSpc>
                <a:spcPct val="114999"/>
              </a:lnSpc>
              <a:spcBef>
                <a:spcPts val="0"/>
              </a:spcBef>
              <a:spcAft>
                <a:spcPts val="0"/>
              </a:spcAft>
              <a:buClr>
                <a:srgbClr val="000000"/>
              </a:buClr>
              <a:buSzPts val="16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4999"/>
              </a:lnSpc>
              <a:spcBef>
                <a:spcPts val="0"/>
              </a:spcBef>
              <a:spcAft>
                <a:spcPts val="0"/>
              </a:spcAft>
              <a:buClr>
                <a:srgbClr val="000000"/>
              </a:buClr>
              <a:buSzPts val="1600"/>
              <a:buFont typeface="Arial"/>
              <a:buNone/>
            </a:pPr>
            <a:r>
              <a:rPr lang="en-US" sz="1300" b="0" i="0" u="none" strike="noStrike" cap="none">
                <a:solidFill>
                  <a:schemeClr val="dk1"/>
                </a:solidFill>
                <a:latin typeface="Arial"/>
                <a:ea typeface="Arial"/>
                <a:cs typeface="Arial"/>
                <a:sym typeface="Arial"/>
              </a:rPr>
              <a:t>Si l’utilisateur a son propre système PACS, le résultat sur CAD4TB (score, rapport et carte thermique) peut être envoyée au système PACS.</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1"/>
        <p:cNvGrpSpPr/>
        <p:nvPr/>
      </p:nvGrpSpPr>
      <p:grpSpPr>
        <a:xfrm>
          <a:off x="0" y="0"/>
          <a:ext cx="0" cy="0"/>
          <a:chOff x="0" y="0"/>
          <a:chExt cx="0" cy="0"/>
        </a:xfrm>
      </p:grpSpPr>
      <p:pic>
        <p:nvPicPr>
          <p:cNvPr id="2082" name="Google Shape;2082;p9"/>
          <p:cNvPicPr preferRelativeResize="0"/>
          <p:nvPr/>
        </p:nvPicPr>
        <p:blipFill rotWithShape="1">
          <a:blip r:embed="rId3">
            <a:alphaModFix/>
          </a:blip>
          <a:srcRect/>
          <a:stretch/>
        </p:blipFill>
        <p:spPr>
          <a:xfrm>
            <a:off x="215950" y="693745"/>
            <a:ext cx="11760123" cy="6053825"/>
          </a:xfrm>
          <a:prstGeom prst="rect">
            <a:avLst/>
          </a:prstGeom>
          <a:noFill/>
          <a:ln>
            <a:noFill/>
          </a:ln>
          <a:effectLst>
            <a:outerShdw blurRad="292100" dist="139700" dir="2700000" algn="tl" rotWithShape="0">
              <a:srgbClr val="333333">
                <a:alpha val="63529"/>
              </a:srgbClr>
            </a:outerShdw>
          </a:effectLst>
        </p:spPr>
      </p:pic>
      <p:sp>
        <p:nvSpPr>
          <p:cNvPr id="2083" name="Google Shape;2083;p9"/>
          <p:cNvSpPr txBox="1"/>
          <p:nvPr/>
        </p:nvSpPr>
        <p:spPr>
          <a:xfrm>
            <a:off x="410074" y="209400"/>
            <a:ext cx="7491865" cy="627064"/>
          </a:xfrm>
          <a:prstGeom prst="rect">
            <a:avLst/>
          </a:prstGeom>
          <a:solidFill>
            <a:schemeClr val="accent5">
              <a:alpha val="48627"/>
            </a:schemeClr>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400"/>
              <a:buFont typeface="Arial"/>
              <a:buNone/>
            </a:pPr>
            <a:r>
              <a:rPr lang="en-US" sz="2500" b="1" i="0" u="none" strike="noStrike" cap="none">
                <a:solidFill>
                  <a:schemeClr val="dk1"/>
                </a:solidFill>
                <a:latin typeface="Arial"/>
                <a:ea typeface="Arial"/>
                <a:cs typeface="Arial"/>
                <a:sym typeface="Arial"/>
              </a:rPr>
              <a:t>Registre de dépistage dans le système CAD4TB</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88"/>
        <p:cNvGrpSpPr/>
        <p:nvPr/>
      </p:nvGrpSpPr>
      <p:grpSpPr>
        <a:xfrm>
          <a:off x="0" y="0"/>
          <a:ext cx="0" cy="0"/>
          <a:chOff x="0" y="0"/>
          <a:chExt cx="0" cy="0"/>
        </a:xfrm>
      </p:grpSpPr>
      <p:sp>
        <p:nvSpPr>
          <p:cNvPr id="2089" name="Google Shape;2089;p10"/>
          <p:cNvSpPr txBox="1"/>
          <p:nvPr/>
        </p:nvSpPr>
        <p:spPr>
          <a:xfrm>
            <a:off x="666750" y="95252"/>
            <a:ext cx="10858500" cy="7620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rgbClr val="5C5F61"/>
              </a:buClr>
              <a:buSzPts val="1800"/>
              <a:buFont typeface="DM Sans Medium"/>
              <a:buNone/>
            </a:pPr>
            <a:r>
              <a:rPr lang="en-US" sz="2800" b="1" i="0" u="none" strike="noStrike" cap="none">
                <a:solidFill>
                  <a:srgbClr val="5C5F61"/>
                </a:solidFill>
                <a:latin typeface="DM Sans Medium"/>
                <a:ea typeface="DM Sans Medium"/>
                <a:cs typeface="DM Sans Medium"/>
                <a:sym typeface="DM Sans Medium"/>
              </a:rPr>
              <a:t>Fenêtre de visualisation CAD4TB montrant la carte thermique et le score - </a:t>
            </a:r>
            <a:r>
              <a:rPr lang="en-US" sz="2800" b="1" i="0" u="none" strike="noStrike" cap="none">
                <a:solidFill>
                  <a:schemeClr val="accent5"/>
                </a:solidFill>
                <a:latin typeface="DM Sans Medium"/>
                <a:ea typeface="DM Sans Medium"/>
                <a:cs typeface="DM Sans Medium"/>
                <a:sym typeface="DM Sans Medium"/>
              </a:rPr>
              <a:t>pas de TB</a:t>
            </a:r>
            <a:endParaRPr sz="1400" b="0" i="0" u="none" strike="noStrike" cap="none">
              <a:solidFill>
                <a:schemeClr val="accent5"/>
              </a:solidFill>
              <a:latin typeface="Arial"/>
              <a:ea typeface="Arial"/>
              <a:cs typeface="Arial"/>
              <a:sym typeface="Arial"/>
            </a:endParaRPr>
          </a:p>
        </p:txBody>
      </p:sp>
      <p:pic>
        <p:nvPicPr>
          <p:cNvPr id="2090" name="Google Shape;2090;p10"/>
          <p:cNvPicPr preferRelativeResize="0"/>
          <p:nvPr/>
        </p:nvPicPr>
        <p:blipFill rotWithShape="1">
          <a:blip r:embed="rId3">
            <a:alphaModFix/>
          </a:blip>
          <a:srcRect/>
          <a:stretch/>
        </p:blipFill>
        <p:spPr>
          <a:xfrm>
            <a:off x="797170" y="857252"/>
            <a:ext cx="10597660" cy="5396558"/>
          </a:xfrm>
          <a:prstGeom prst="rect">
            <a:avLst/>
          </a:prstGeom>
          <a:noFill/>
          <a:ln>
            <a:noFill/>
          </a:ln>
          <a:effectLst>
            <a:outerShdw blurRad="292100" dist="139700" dir="2700000" algn="tl" rotWithShape="0">
              <a:srgbClr val="333333">
                <a:alpha val="63529"/>
              </a:srgbClr>
            </a:outerShdw>
          </a:effectLst>
        </p:spPr>
      </p:pic>
      <p:sp>
        <p:nvSpPr>
          <p:cNvPr id="2091" name="Google Shape;2091;p10"/>
          <p:cNvSpPr txBox="1"/>
          <p:nvPr/>
        </p:nvSpPr>
        <p:spPr>
          <a:xfrm>
            <a:off x="909626" y="2687525"/>
            <a:ext cx="22368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Score d’anomalie et classification dichotomique</a:t>
            </a:r>
            <a:endParaRPr sz="1400" b="0" i="0" u="none" strike="noStrike" cap="none">
              <a:solidFill>
                <a:srgbClr val="000000"/>
              </a:solidFill>
              <a:latin typeface="Arial"/>
              <a:ea typeface="Arial"/>
              <a:cs typeface="Arial"/>
              <a:sym typeface="Arial"/>
            </a:endParaRPr>
          </a:p>
        </p:txBody>
      </p:sp>
      <p:cxnSp>
        <p:nvCxnSpPr>
          <p:cNvPr id="2092" name="Google Shape;2092;p10"/>
          <p:cNvCxnSpPr/>
          <p:nvPr/>
        </p:nvCxnSpPr>
        <p:spPr>
          <a:xfrm rot="10800000" flipH="1">
            <a:off x="1477841" y="2018039"/>
            <a:ext cx="35100" cy="572100"/>
          </a:xfrm>
          <a:prstGeom prst="straightConnector1">
            <a:avLst/>
          </a:prstGeom>
          <a:noFill/>
          <a:ln w="57150" cap="flat" cmpd="sng">
            <a:solidFill>
              <a:srgbClr val="FF0000"/>
            </a:solidFill>
            <a:prstDash val="solid"/>
            <a:round/>
            <a:headEnd type="none" w="sm" len="sm"/>
            <a:tailEnd type="triangle" w="med" len="med"/>
          </a:ln>
        </p:spPr>
      </p:cxnSp>
      <p:sp>
        <p:nvSpPr>
          <p:cNvPr id="2093" name="Google Shape;2093;p10"/>
          <p:cNvSpPr txBox="1"/>
          <p:nvPr/>
        </p:nvSpPr>
        <p:spPr>
          <a:xfrm>
            <a:off x="9378619" y="1845373"/>
            <a:ext cx="1997700" cy="36930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Carte thermique </a:t>
            </a:r>
            <a:endParaRPr sz="1400" b="0" i="0" u="none" strike="noStrike" cap="none">
              <a:solidFill>
                <a:srgbClr val="000000"/>
              </a:solidFill>
              <a:latin typeface="Arial"/>
              <a:ea typeface="Arial"/>
              <a:cs typeface="Arial"/>
              <a:sym typeface="Arial"/>
            </a:endParaRPr>
          </a:p>
        </p:txBody>
      </p:sp>
      <p:cxnSp>
        <p:nvCxnSpPr>
          <p:cNvPr id="2094" name="Google Shape;2094;p10"/>
          <p:cNvCxnSpPr/>
          <p:nvPr/>
        </p:nvCxnSpPr>
        <p:spPr>
          <a:xfrm flipH="1">
            <a:off x="6886537" y="2009959"/>
            <a:ext cx="2492100" cy="505200"/>
          </a:xfrm>
          <a:prstGeom prst="straightConnector1">
            <a:avLst/>
          </a:prstGeom>
          <a:noFill/>
          <a:ln w="57150" cap="flat" cmpd="sng">
            <a:solidFill>
              <a:srgbClr val="FF0000"/>
            </a:solidFill>
            <a:prstDash val="solid"/>
            <a:round/>
            <a:headEnd type="none" w="sm" len="sm"/>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9"/>
        <p:cNvGrpSpPr/>
        <p:nvPr/>
      </p:nvGrpSpPr>
      <p:grpSpPr>
        <a:xfrm>
          <a:off x="0" y="0"/>
          <a:ext cx="0" cy="0"/>
          <a:chOff x="0" y="0"/>
          <a:chExt cx="0" cy="0"/>
        </a:xfrm>
      </p:grpSpPr>
      <p:pic>
        <p:nvPicPr>
          <p:cNvPr id="2100" name="Google Shape;2100;gf6a162d8cd_0_1658"/>
          <p:cNvPicPr preferRelativeResize="0"/>
          <p:nvPr/>
        </p:nvPicPr>
        <p:blipFill rotWithShape="1">
          <a:blip r:embed="rId3">
            <a:alphaModFix/>
          </a:blip>
          <a:srcRect/>
          <a:stretch/>
        </p:blipFill>
        <p:spPr>
          <a:xfrm>
            <a:off x="797169" y="958614"/>
            <a:ext cx="10597661" cy="5417018"/>
          </a:xfrm>
          <a:prstGeom prst="rect">
            <a:avLst/>
          </a:prstGeom>
          <a:noFill/>
          <a:ln>
            <a:noFill/>
          </a:ln>
          <a:effectLst>
            <a:outerShdw blurRad="292100" dist="139700" dir="2700000" algn="tl" rotWithShape="0">
              <a:srgbClr val="333333">
                <a:alpha val="63529"/>
              </a:srgbClr>
            </a:outerShdw>
          </a:effectLst>
        </p:spPr>
      </p:pic>
      <p:sp>
        <p:nvSpPr>
          <p:cNvPr id="2101" name="Google Shape;2101;gf6a162d8cd_0_1658"/>
          <p:cNvSpPr txBox="1">
            <a:spLocks noGrp="1"/>
          </p:cNvSpPr>
          <p:nvPr>
            <p:ph type="title"/>
          </p:nvPr>
        </p:nvSpPr>
        <p:spPr>
          <a:xfrm>
            <a:off x="666750" y="99228"/>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sz="2400"/>
              <a:t>Fenêtre de visualisation CAD4TB montrant la carte thermique et le score - </a:t>
            </a:r>
            <a:r>
              <a:rPr lang="en-US">
                <a:solidFill>
                  <a:srgbClr val="FFB017"/>
                </a:solidFill>
              </a:rPr>
              <a:t>TB possible</a:t>
            </a:r>
            <a:endParaRPr/>
          </a:p>
        </p:txBody>
      </p:sp>
      <p:cxnSp>
        <p:nvCxnSpPr>
          <p:cNvPr id="2102" name="Google Shape;2102;gf6a162d8cd_0_1658"/>
          <p:cNvCxnSpPr/>
          <p:nvPr/>
        </p:nvCxnSpPr>
        <p:spPr>
          <a:xfrm rot="10800000" flipH="1">
            <a:off x="1477841" y="2018039"/>
            <a:ext cx="35100" cy="572100"/>
          </a:xfrm>
          <a:prstGeom prst="straightConnector1">
            <a:avLst/>
          </a:prstGeom>
          <a:noFill/>
          <a:ln w="57150" cap="flat" cmpd="sng">
            <a:solidFill>
              <a:srgbClr val="FF0000"/>
            </a:solidFill>
            <a:prstDash val="solid"/>
            <a:round/>
            <a:headEnd type="none" w="sm" len="sm"/>
            <a:tailEnd type="triangle" w="med" len="med"/>
          </a:ln>
        </p:spPr>
      </p:cxnSp>
      <p:cxnSp>
        <p:nvCxnSpPr>
          <p:cNvPr id="2103" name="Google Shape;2103;gf6a162d8cd_0_1658"/>
          <p:cNvCxnSpPr/>
          <p:nvPr/>
        </p:nvCxnSpPr>
        <p:spPr>
          <a:xfrm flipH="1">
            <a:off x="6886575" y="2009959"/>
            <a:ext cx="2492062" cy="505269"/>
          </a:xfrm>
          <a:prstGeom prst="straightConnector1">
            <a:avLst/>
          </a:prstGeom>
          <a:noFill/>
          <a:ln w="57150" cap="flat" cmpd="sng">
            <a:solidFill>
              <a:srgbClr val="FF0000"/>
            </a:solidFill>
            <a:prstDash val="solid"/>
            <a:round/>
            <a:headEnd type="none" w="sm" len="sm"/>
            <a:tailEnd type="triangle" w="med" len="med"/>
          </a:ln>
        </p:spPr>
      </p:cxnSp>
      <p:sp>
        <p:nvSpPr>
          <p:cNvPr id="2104" name="Google Shape;2104;gf6a162d8cd_0_1658"/>
          <p:cNvSpPr txBox="1"/>
          <p:nvPr/>
        </p:nvSpPr>
        <p:spPr>
          <a:xfrm>
            <a:off x="909626" y="2687525"/>
            <a:ext cx="22368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Score d’anomalie et classification dichotomique</a:t>
            </a:r>
            <a:endParaRPr sz="1400" b="0" i="0" u="none" strike="noStrike" cap="none">
              <a:solidFill>
                <a:srgbClr val="000000"/>
              </a:solidFill>
              <a:latin typeface="Arial"/>
              <a:ea typeface="Arial"/>
              <a:cs typeface="Arial"/>
              <a:sym typeface="Arial"/>
            </a:endParaRPr>
          </a:p>
        </p:txBody>
      </p:sp>
      <p:sp>
        <p:nvSpPr>
          <p:cNvPr id="2105" name="Google Shape;2105;gf6a162d8cd_0_1658"/>
          <p:cNvSpPr txBox="1"/>
          <p:nvPr/>
        </p:nvSpPr>
        <p:spPr>
          <a:xfrm>
            <a:off x="8914344" y="1575848"/>
            <a:ext cx="1997700" cy="92340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Carte thermique indiquant la tuberculose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sp>
        <p:nvSpPr>
          <p:cNvPr id="2110" name="Google Shape;2110;p5"/>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p>
            <a:pPr marL="457200" lvl="0" indent="-228600" algn="l" rtl="0">
              <a:lnSpc>
                <a:spcPct val="110000"/>
              </a:lnSpc>
              <a:spcBef>
                <a:spcPts val="500"/>
              </a:spcBef>
              <a:spcAft>
                <a:spcPts val="0"/>
              </a:spcAft>
              <a:buClr>
                <a:srgbClr val="5C5F61"/>
              </a:buClr>
              <a:buSzPts val="3200"/>
              <a:buNone/>
            </a:pPr>
            <a:endParaRPr/>
          </a:p>
        </p:txBody>
      </p:sp>
      <p:sp>
        <p:nvSpPr>
          <p:cNvPr id="2111" name="Google Shape;2111;p5"/>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3600"/>
              <a:buFont typeface="DM Sans"/>
              <a:buNone/>
            </a:pPr>
            <a:r>
              <a:rPr lang="en-US" sz="3600" b="1" i="0">
                <a:solidFill>
                  <a:srgbClr val="5C5F61"/>
                </a:solidFill>
                <a:latin typeface="DM Sans"/>
                <a:ea typeface="DM Sans"/>
                <a:cs typeface="DM Sans"/>
                <a:sym typeface="DM Sans"/>
              </a:rPr>
              <a:t>Symptôme CAD4TB et rapport GXP</a:t>
            </a:r>
            <a:endParaRPr/>
          </a:p>
        </p:txBody>
      </p:sp>
      <p:pic>
        <p:nvPicPr>
          <p:cNvPr id="2112" name="Google Shape;2112;p5"/>
          <p:cNvPicPr preferRelativeResize="0"/>
          <p:nvPr/>
        </p:nvPicPr>
        <p:blipFill rotWithShape="1">
          <a:blip r:embed="rId3">
            <a:alphaModFix/>
          </a:blip>
          <a:srcRect/>
          <a:stretch/>
        </p:blipFill>
        <p:spPr>
          <a:xfrm>
            <a:off x="1086337" y="777351"/>
            <a:ext cx="10591468" cy="5657183"/>
          </a:xfrm>
          <a:prstGeom prst="rect">
            <a:avLst/>
          </a:prstGeom>
          <a:noFill/>
          <a:ln>
            <a:noFill/>
          </a:ln>
          <a:effectLst>
            <a:outerShdw blurRad="292100" dist="139700" dir="2700000" algn="tl" rotWithShape="0">
              <a:srgbClr val="333333">
                <a:alpha val="63529"/>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6"/>
        <p:cNvGrpSpPr/>
        <p:nvPr/>
      </p:nvGrpSpPr>
      <p:grpSpPr>
        <a:xfrm>
          <a:off x="0" y="0"/>
          <a:ext cx="0" cy="0"/>
          <a:chOff x="0" y="0"/>
          <a:chExt cx="0" cy="0"/>
        </a:xfrm>
      </p:grpSpPr>
      <p:sp>
        <p:nvSpPr>
          <p:cNvPr id="2117" name="Google Shape;2117;p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3600"/>
              <a:buFont typeface="DM Sans"/>
              <a:buNone/>
            </a:pPr>
            <a:r>
              <a:rPr lang="en-US" sz="2000"/>
              <a:t>Module d’informations CAD4TB montrant la répartition du sexe, de l’âge et du score</a:t>
            </a:r>
            <a:endParaRPr/>
          </a:p>
        </p:txBody>
      </p:sp>
      <p:pic>
        <p:nvPicPr>
          <p:cNvPr id="2118" name="Google Shape;2118;p6"/>
          <p:cNvPicPr preferRelativeResize="0"/>
          <p:nvPr/>
        </p:nvPicPr>
        <p:blipFill rotWithShape="1">
          <a:blip r:embed="rId3">
            <a:alphaModFix/>
          </a:blip>
          <a:srcRect/>
          <a:stretch/>
        </p:blipFill>
        <p:spPr>
          <a:xfrm>
            <a:off x="1086119" y="1026699"/>
            <a:ext cx="10502720" cy="5040716"/>
          </a:xfrm>
          <a:prstGeom prst="rect">
            <a:avLst/>
          </a:prstGeom>
          <a:noFill/>
          <a:ln>
            <a:noFill/>
          </a:ln>
          <a:effectLst>
            <a:outerShdw blurRad="292100" dist="139700" dir="2700000" algn="tl" rotWithShape="0">
              <a:srgbClr val="333333">
                <a:alpha val="63529"/>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24" name="Google Shape;2124;g16d1a1684f2_3_0"/>
          <p:cNvSpPr/>
          <p:nvPr/>
        </p:nvSpPr>
        <p:spPr>
          <a:xfrm>
            <a:off x="8550675" y="1418132"/>
            <a:ext cx="3143100" cy="4166100"/>
          </a:xfrm>
          <a:prstGeom prst="rect">
            <a:avLst/>
          </a:prstGeom>
          <a:solidFill>
            <a:srgbClr val="DCF4FD"/>
          </a:solidFill>
          <a:ln w="9525" cap="flat" cmpd="sng">
            <a:solidFill>
              <a:schemeClr val="dk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g16d1a1684f2_3_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sz="3600" b="1" i="0">
                <a:solidFill>
                  <a:srgbClr val="5C5F61"/>
                </a:solidFill>
                <a:latin typeface="DM Sans"/>
                <a:ea typeface="DM Sans"/>
                <a:cs typeface="DM Sans"/>
                <a:sym typeface="DM Sans"/>
              </a:rPr>
              <a:t>Forfait et prix de CAD4TB V7</a:t>
            </a:r>
            <a:endParaRPr/>
          </a:p>
        </p:txBody>
      </p:sp>
      <p:graphicFrame>
        <p:nvGraphicFramePr>
          <p:cNvPr id="2126" name="Google Shape;2126;g16d1a1684f2_3_0"/>
          <p:cNvGraphicFramePr/>
          <p:nvPr/>
        </p:nvGraphicFramePr>
        <p:xfrm>
          <a:off x="1033223" y="1129140"/>
          <a:ext cx="7377850" cy="5096030"/>
        </p:xfrm>
        <a:graphic>
          <a:graphicData uri="http://schemas.openxmlformats.org/drawingml/2006/table">
            <a:tbl>
              <a:tblPr>
                <a:noFill/>
                <a:tableStyleId>{7C5AF697-93D6-48D3-82C6-23F8146BF1B2}</a:tableStyleId>
              </a:tblPr>
              <a:tblGrid>
                <a:gridCol w="6344925">
                  <a:extLst>
                    <a:ext uri="{9D8B030D-6E8A-4147-A177-3AD203B41FA5}">
                      <a16:colId xmlns:a16="http://schemas.microsoft.com/office/drawing/2014/main" val="20000"/>
                    </a:ext>
                  </a:extLst>
                </a:gridCol>
                <a:gridCol w="1032925">
                  <a:extLst>
                    <a:ext uri="{9D8B030D-6E8A-4147-A177-3AD203B41FA5}">
                      <a16:colId xmlns:a16="http://schemas.microsoft.com/office/drawing/2014/main" val="20001"/>
                    </a:ext>
                  </a:extLst>
                </a:gridCol>
              </a:tblGrid>
              <a:tr h="292627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dk1"/>
                          </a:solidFill>
                        </a:rPr>
                        <a:t>Une </a:t>
                      </a:r>
                      <a:r>
                        <a:rPr lang="en-US" sz="1400" b="1" u="none" strike="noStrike" cap="none"/>
                        <a:t>licence perpétuelle logicielle CAD4TB avec 12 mois d’assistance et de maintenance</a:t>
                      </a:r>
                      <a:r>
                        <a:rPr lang="en-US" sz="1400" u="none" strike="noStrike" cap="none"/>
                        <a:t> </a:t>
                      </a:r>
                      <a:endParaRPr sz="1400"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u="none" strike="noStrike" cap="none"/>
                        <a:t>Cinq </a:t>
                      </a:r>
                      <a:r>
                        <a:rPr lang="en-US" sz="1400" b="1" u="none" strike="noStrike" cap="none">
                          <a:solidFill>
                            <a:srgbClr val="0785F2"/>
                          </a:solidFill>
                        </a:rPr>
                        <a:t>licences de visualisation </a:t>
                      </a:r>
                      <a:r>
                        <a:rPr lang="en-US" sz="1400" u="none" strike="noStrike" cap="none"/>
                        <a:t>(cinq ordinateurs supplémentaires peuvent visualiser des images sur le serveur CAD4TB)</a:t>
                      </a:r>
                      <a:endParaRPr sz="1400"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u="none" strike="noStrike" cap="none"/>
                        <a:t>Le client peut </a:t>
                      </a:r>
                      <a:r>
                        <a:rPr lang="en-US" sz="1400" b="1" u="none" strike="noStrike" cap="none">
                          <a:solidFill>
                            <a:schemeClr val="accent5"/>
                          </a:solidFill>
                        </a:rPr>
                        <a:t>choisir</a:t>
                      </a:r>
                      <a:r>
                        <a:rPr lang="en-US" sz="1400" u="none" strike="noStrike" cap="none"/>
                        <a:t> :</a:t>
                      </a:r>
                      <a:endParaRPr sz="1400" u="none" strike="noStrike" cap="none"/>
                    </a:p>
                    <a:p>
                      <a:pPr marL="914400" marR="0" lvl="1" indent="-330200" algn="l" rtl="0">
                        <a:lnSpc>
                          <a:spcPct val="100000"/>
                        </a:lnSpc>
                        <a:spcBef>
                          <a:spcPts val="0"/>
                        </a:spcBef>
                        <a:spcAft>
                          <a:spcPts val="0"/>
                        </a:spcAft>
                        <a:buClr>
                          <a:srgbClr val="000000"/>
                        </a:buClr>
                        <a:buSzPts val="1600"/>
                        <a:buFont typeface="Arial"/>
                        <a:buChar char="○"/>
                      </a:pPr>
                      <a:r>
                        <a:rPr lang="en-US" sz="1400" u="none" strike="noStrike" cap="none"/>
                        <a:t>Où </a:t>
                      </a:r>
                      <a:r>
                        <a:rPr lang="en-US" sz="1400" b="1" u="none" strike="noStrike" cap="none">
                          <a:solidFill>
                            <a:schemeClr val="accent5"/>
                          </a:solidFill>
                        </a:rPr>
                        <a:t>stocker les radiographies</a:t>
                      </a:r>
                      <a:r>
                        <a:rPr lang="en-US" sz="1400" u="none" strike="noStrike" cap="none"/>
                        <a:t> : sur le serveur local, le cloud local ou le serveur du fournisseur. </a:t>
                      </a:r>
                      <a:endParaRPr sz="1400" u="none" strike="noStrike" cap="none"/>
                    </a:p>
                    <a:p>
                      <a:pPr marL="1371600" marR="0" lvl="2" indent="-330200" algn="l" rtl="0">
                        <a:lnSpc>
                          <a:spcPct val="100000"/>
                        </a:lnSpc>
                        <a:spcBef>
                          <a:spcPts val="0"/>
                        </a:spcBef>
                        <a:spcAft>
                          <a:spcPts val="0"/>
                        </a:spcAft>
                        <a:buClr>
                          <a:srgbClr val="000000"/>
                        </a:buClr>
                        <a:buSzPts val="1600"/>
                        <a:buFont typeface="Arial"/>
                        <a:buChar char="■"/>
                      </a:pPr>
                      <a:r>
                        <a:rPr lang="en-US" sz="1400" u="none" strike="noStrike" cap="none"/>
                        <a:t>Jusqu’à 300 images par licence et par jour peuvent être stockées sur le serveur Delft (à l’aide d’Amazon Web Services).</a:t>
                      </a:r>
                      <a:endParaRPr sz="1400" u="none" strike="noStrike" cap="none"/>
                    </a:p>
                    <a:p>
                      <a:pPr marL="914400" marR="0" lvl="1" indent="-330200" algn="l" rtl="0">
                        <a:lnSpc>
                          <a:spcPct val="100000"/>
                        </a:lnSpc>
                        <a:spcBef>
                          <a:spcPts val="0"/>
                        </a:spcBef>
                        <a:spcAft>
                          <a:spcPts val="0"/>
                        </a:spcAft>
                        <a:buClr>
                          <a:srgbClr val="000000"/>
                        </a:buClr>
                        <a:buSzPts val="1600"/>
                        <a:buFont typeface="Arial"/>
                        <a:buChar char="○"/>
                      </a:pPr>
                      <a:r>
                        <a:rPr lang="en-US" sz="1400" u="none" strike="noStrike" cap="none"/>
                        <a:t>De </a:t>
                      </a:r>
                      <a:r>
                        <a:rPr lang="en-US" sz="1400" b="1" u="none" strike="noStrike" cap="none">
                          <a:solidFill>
                            <a:schemeClr val="accent5"/>
                          </a:solidFill>
                        </a:rPr>
                        <a:t>dépersonnaliser automatiquement les</a:t>
                      </a:r>
                      <a:r>
                        <a:rPr lang="en-US" sz="1400" u="none" strike="noStrike" cap="none"/>
                        <a:t> données</a:t>
                      </a:r>
                      <a:endParaRPr sz="1400"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u="none" strike="noStrike" cap="none"/>
                        <a:t>Un an d’assistance et de maintenance, </a:t>
                      </a:r>
                      <a:r>
                        <a:rPr lang="en-US" sz="1400" b="1" u="none" strike="noStrike" cap="none">
                          <a:solidFill>
                            <a:schemeClr val="accent5"/>
                          </a:solidFill>
                        </a:rPr>
                        <a:t>à compter du jour de l’installation réussie et de</a:t>
                      </a:r>
                      <a:r>
                        <a:rPr lang="en-US" sz="1400" u="none" strike="noStrike" cap="none"/>
                        <a:t> l’acceptation par l’utilisateur</a:t>
                      </a:r>
                      <a:endParaRPr sz="1400" u="none" strike="noStrike" cap="none"/>
                    </a:p>
                  </a:txBody>
                  <a:tcPr marL="91425" marR="91425" marT="91425" marB="91425"/>
                </a:tc>
                <a:tc>
                  <a:txBody>
                    <a:bodyPr/>
                    <a:lstStyle/>
                    <a:p>
                      <a:pPr marL="0" marR="0" lvl="0" indent="0" algn="r" rtl="0">
                        <a:lnSpc>
                          <a:spcPct val="100000"/>
                        </a:lnSpc>
                        <a:spcBef>
                          <a:spcPts val="0"/>
                        </a:spcBef>
                        <a:spcAft>
                          <a:spcPts val="0"/>
                        </a:spcAft>
                        <a:buClr>
                          <a:srgbClr val="000000"/>
                        </a:buClr>
                        <a:buSzPts val="1400"/>
                        <a:buFont typeface="Arial"/>
                        <a:buNone/>
                      </a:pPr>
                      <a:r>
                        <a:rPr lang="en-US" sz="1600" u="none" strike="noStrike" cap="none"/>
                        <a:t>12 750 $</a:t>
                      </a:r>
                      <a:endParaRPr sz="1600" u="none" strike="noStrike" cap="none"/>
                    </a:p>
                  </a:txBody>
                  <a:tcPr marL="91425" marR="91425" marT="91425" marB="91425"/>
                </a:tc>
                <a:extLst>
                  <a:ext uri="{0D108BD9-81ED-4DB2-BD59-A6C34878D82A}">
                    <a16:rowId xmlns:a16="http://schemas.microsoft.com/office/drawing/2014/main" val="10000"/>
                  </a:ext>
                </a:extLst>
              </a:tr>
              <a:tr h="21395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rPr>
                        <a:t>Un </a:t>
                      </a:r>
                      <a:r>
                        <a:rPr lang="en-US" sz="1400" u="none" strike="noStrike" cap="none"/>
                        <a:t>boîtier CAD4TB + une tablette 10"</a:t>
                      </a:r>
                      <a:endParaRPr sz="1400"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u="none" strike="noStrike" cap="none"/>
                        <a:t>Capacité de stockage d’environ </a:t>
                      </a:r>
                      <a:r>
                        <a:rPr lang="en-US" sz="1400" b="1" u="none" strike="noStrike" cap="none">
                          <a:solidFill>
                            <a:schemeClr val="accent5"/>
                          </a:solidFill>
                        </a:rPr>
                        <a:t>20 000 images</a:t>
                      </a:r>
                      <a:endParaRPr sz="1400" b="1" u="none" strike="noStrike" cap="none">
                        <a:solidFill>
                          <a:schemeClr val="accent5"/>
                        </a:solidFill>
                      </a:endParaRPr>
                    </a:p>
                    <a:p>
                      <a:pPr marL="457200" marR="0" lvl="0" indent="-330200" algn="l" rtl="0">
                        <a:lnSpc>
                          <a:spcPct val="100000"/>
                        </a:lnSpc>
                        <a:spcBef>
                          <a:spcPts val="0"/>
                        </a:spcBef>
                        <a:spcAft>
                          <a:spcPts val="0"/>
                        </a:spcAft>
                        <a:buClr>
                          <a:srgbClr val="000000"/>
                        </a:buClr>
                        <a:buSzPts val="1600"/>
                        <a:buFont typeface="Arial"/>
                        <a:buChar char="●"/>
                      </a:pPr>
                      <a:r>
                        <a:rPr lang="en-US" sz="1400" u="none" strike="noStrike" cap="none"/>
                        <a:t>Fourni avec un </a:t>
                      </a:r>
                      <a:r>
                        <a:rPr lang="en-US" sz="1400" b="1" u="none" strike="noStrike" cap="none">
                          <a:solidFill>
                            <a:schemeClr val="accent5"/>
                          </a:solidFill>
                        </a:rPr>
                        <a:t>disque USB (1 To) </a:t>
                      </a:r>
                      <a:r>
                        <a:rPr lang="en-US" sz="1400" u="none" strike="noStrike" cap="none"/>
                        <a:t>pour la sauvegarde hors ligne </a:t>
                      </a:r>
                      <a:endParaRPr sz="1400"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u="none" strike="noStrike" cap="none"/>
                        <a:t>Un an de garantie, à compter du jour de l’installation réussie et de l’acceptation par l’utilisateur </a:t>
                      </a:r>
                      <a:endParaRPr sz="1400" u="none" strike="noStrike" cap="none"/>
                    </a:p>
                    <a:p>
                      <a:pPr marL="914400" marR="0" lvl="1" indent="-330200" algn="l" rtl="0">
                        <a:lnSpc>
                          <a:spcPct val="100000"/>
                        </a:lnSpc>
                        <a:spcBef>
                          <a:spcPts val="0"/>
                        </a:spcBef>
                        <a:spcAft>
                          <a:spcPts val="0"/>
                        </a:spcAft>
                        <a:buClr>
                          <a:srgbClr val="000000"/>
                        </a:buClr>
                        <a:buSzPts val="1600"/>
                        <a:buFont typeface="Arial"/>
                        <a:buChar char="○"/>
                      </a:pPr>
                      <a:r>
                        <a:rPr lang="en-US" sz="1400" u="none" strike="noStrike" cap="none"/>
                        <a:t>La période de garantie totale </a:t>
                      </a:r>
                      <a:r>
                        <a:rPr lang="en-US" sz="1400" b="1" u="none" strike="noStrike" cap="none">
                          <a:solidFill>
                            <a:schemeClr val="accent5"/>
                          </a:solidFill>
                        </a:rPr>
                        <a:t>ne peut pas dépasser quatre ans</a:t>
                      </a:r>
                      <a:r>
                        <a:rPr lang="en-US" sz="1400" u="none" strike="noStrike" cap="none"/>
                        <a:t> à compter du jour de l’acceptation initiale réussie par l’utilisateur</a:t>
                      </a:r>
                      <a:endParaRPr sz="1400" u="none" strike="noStrike" cap="none"/>
                    </a:p>
                  </a:txBody>
                  <a:tcPr marL="91425" marR="91425" marT="91425" marB="91425"/>
                </a:tc>
                <a:tc>
                  <a:txBody>
                    <a:bodyPr/>
                    <a:lstStyle/>
                    <a:p>
                      <a:pPr marL="0" marR="0" lvl="0" indent="0" algn="r" rtl="0">
                        <a:lnSpc>
                          <a:spcPct val="100000"/>
                        </a:lnSpc>
                        <a:spcBef>
                          <a:spcPts val="0"/>
                        </a:spcBef>
                        <a:spcAft>
                          <a:spcPts val="0"/>
                        </a:spcAft>
                        <a:buClr>
                          <a:srgbClr val="000000"/>
                        </a:buClr>
                        <a:buSzPts val="1400"/>
                        <a:buFont typeface="Arial"/>
                        <a:buNone/>
                      </a:pPr>
                      <a:r>
                        <a:rPr lang="en-US" sz="1600" u="none" strike="noStrike" cap="none"/>
                        <a:t>2 750 $</a:t>
                      </a:r>
                      <a:endParaRPr sz="1600" u="none" strike="noStrike" cap="none"/>
                    </a:p>
                  </a:txBody>
                  <a:tcPr marL="91425" marR="91425" marT="91425" marB="91425"/>
                </a:tc>
                <a:extLst>
                  <a:ext uri="{0D108BD9-81ED-4DB2-BD59-A6C34878D82A}">
                    <a16:rowId xmlns:a16="http://schemas.microsoft.com/office/drawing/2014/main" val="10001"/>
                  </a:ext>
                </a:extLst>
              </a:tr>
            </a:tbl>
          </a:graphicData>
        </a:graphic>
      </p:graphicFrame>
      <p:sp>
        <p:nvSpPr>
          <p:cNvPr id="2127" name="Google Shape;2127;g16d1a1684f2_3_0"/>
          <p:cNvSpPr txBox="1"/>
          <p:nvPr/>
        </p:nvSpPr>
        <p:spPr>
          <a:xfrm>
            <a:off x="8729324" y="1418132"/>
            <a:ext cx="2898795"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Une réduction de </a:t>
            </a:r>
            <a:r>
              <a:rPr lang="en-US" sz="1600" b="1" i="0" u="none" strike="noStrike" cap="none">
                <a:solidFill>
                  <a:schemeClr val="dk1"/>
                </a:solidFill>
                <a:latin typeface="Arial"/>
                <a:ea typeface="Arial"/>
                <a:cs typeface="Arial"/>
                <a:sym typeface="Arial"/>
              </a:rPr>
              <a:t>prix basée sur le</a:t>
            </a:r>
            <a:r>
              <a:rPr lang="en-US" sz="1600" b="1"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 volume</a:t>
            </a:r>
            <a:r>
              <a:rPr lang="en-US" sz="1600" b="0" i="0" u="none" strike="noStrike" cap="none">
                <a:solidFill>
                  <a:schemeClr val="dk1"/>
                </a:solidFill>
                <a:latin typeface="Arial"/>
                <a:ea typeface="Arial"/>
                <a:cs typeface="Arial"/>
                <a:sym typeface="Arial"/>
              </a:rPr>
              <a:t> lors de l’achat de plusieurs licences permanentes CAD4TB</a:t>
            </a:r>
            <a:endParaRPr sz="1600" b="0" i="0" u="none" strike="noStrike" cap="none">
              <a:solidFill>
                <a:schemeClr val="dk1"/>
              </a:solidFill>
              <a:latin typeface="Arial"/>
              <a:ea typeface="Arial"/>
              <a:cs typeface="Arial"/>
              <a:sym typeface="Arial"/>
            </a:endParaRPr>
          </a:p>
        </p:txBody>
      </p:sp>
      <p:graphicFrame>
        <p:nvGraphicFramePr>
          <p:cNvPr id="2128" name="Google Shape;2128;g16d1a1684f2_3_0"/>
          <p:cNvGraphicFramePr/>
          <p:nvPr/>
        </p:nvGraphicFramePr>
        <p:xfrm>
          <a:off x="8772256" y="2722025"/>
          <a:ext cx="2699950" cy="2717843"/>
        </p:xfrm>
        <a:graphic>
          <a:graphicData uri="http://schemas.openxmlformats.org/drawingml/2006/table">
            <a:tbl>
              <a:tblPr>
                <a:noFill/>
                <a:tableStyleId>{D360BFA4-E508-4562-B030-A6B2879EF58B}</a:tableStyleId>
              </a:tblPr>
              <a:tblGrid>
                <a:gridCol w="1401400">
                  <a:extLst>
                    <a:ext uri="{9D8B030D-6E8A-4147-A177-3AD203B41FA5}">
                      <a16:colId xmlns:a16="http://schemas.microsoft.com/office/drawing/2014/main" val="20000"/>
                    </a:ext>
                  </a:extLst>
                </a:gridCol>
                <a:gridCol w="1298550">
                  <a:extLst>
                    <a:ext uri="{9D8B030D-6E8A-4147-A177-3AD203B41FA5}">
                      <a16:colId xmlns:a16="http://schemas.microsoft.com/office/drawing/2014/main" val="20001"/>
                    </a:ext>
                  </a:extLst>
                </a:gridCol>
              </a:tblGrid>
              <a:tr h="342750">
                <a:tc>
                  <a:txBody>
                    <a:bodyPr/>
                    <a:lstStyle/>
                    <a:p>
                      <a:pPr marL="63500" marR="63500" lvl="0" indent="0" algn="l" rtl="0">
                        <a:lnSpc>
                          <a:spcPct val="115000"/>
                        </a:lnSpc>
                        <a:spcBef>
                          <a:spcPts val="0"/>
                        </a:spcBef>
                        <a:spcAft>
                          <a:spcPts val="0"/>
                        </a:spcAft>
                        <a:buClr>
                          <a:srgbClr val="000000"/>
                        </a:buClr>
                        <a:buSzPts val="1200"/>
                        <a:buFont typeface="Arial"/>
                        <a:buNone/>
                      </a:pPr>
                      <a:r>
                        <a:rPr lang="en-US" sz="1200" b="1" u="none" strike="noStrike" cap="none"/>
                        <a:t>Nombre de licences permanentes CAD4TB achetées</a:t>
                      </a:r>
                      <a:r>
                        <a:rPr lang="en-US" sz="1200" u="none" strike="noStrike" cap="none"/>
                        <a:t>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EB0ED"/>
                    </a:solidFill>
                  </a:tcPr>
                </a:tc>
                <a:tc>
                  <a:txBody>
                    <a:bodyPr/>
                    <a:lstStyle/>
                    <a:p>
                      <a:pPr marL="63500" marR="63500" lvl="0" indent="0" algn="l" rtl="0">
                        <a:lnSpc>
                          <a:spcPct val="115000"/>
                        </a:lnSpc>
                        <a:spcBef>
                          <a:spcPts val="0"/>
                        </a:spcBef>
                        <a:spcAft>
                          <a:spcPts val="0"/>
                        </a:spcAft>
                        <a:buClr>
                          <a:srgbClr val="000000"/>
                        </a:buClr>
                        <a:buSzPts val="1200"/>
                        <a:buFont typeface="Arial"/>
                        <a:buNone/>
                      </a:pPr>
                      <a:r>
                        <a:rPr lang="en-US" sz="1200" b="1" u="none" strike="noStrike" cap="none"/>
                        <a:t>Prix (par licence) en dollars américains (USD)</a:t>
                      </a:r>
                      <a:r>
                        <a:rPr lang="en-US" sz="1200" u="none" strike="noStrike" cap="none"/>
                        <a:t>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EB0ED"/>
                    </a:solidFill>
                  </a:tcPr>
                </a:tc>
                <a:extLst>
                  <a:ext uri="{0D108BD9-81ED-4DB2-BD59-A6C34878D82A}">
                    <a16:rowId xmlns:a16="http://schemas.microsoft.com/office/drawing/2014/main" val="10000"/>
                  </a:ext>
                </a:extLst>
              </a:tr>
              <a:tr h="342750">
                <a:tc>
                  <a:txBody>
                    <a:bodyPr/>
                    <a:lstStyle/>
                    <a:p>
                      <a:pPr marL="63500" marR="63500" lvl="0" indent="0" algn="just" rtl="0">
                        <a:lnSpc>
                          <a:spcPct val="115000"/>
                        </a:lnSpc>
                        <a:spcBef>
                          <a:spcPts val="0"/>
                        </a:spcBef>
                        <a:spcAft>
                          <a:spcPts val="0"/>
                        </a:spcAft>
                        <a:buClr>
                          <a:srgbClr val="000000"/>
                        </a:buClr>
                        <a:buSzPts val="1200"/>
                        <a:buFont typeface="Arial"/>
                        <a:buNone/>
                      </a:pPr>
                      <a:r>
                        <a:rPr lang="en-US" sz="1200" u="none" strike="noStrike" cap="none"/>
                        <a:t>1</a:t>
                      </a:r>
                      <a:r>
                        <a:rPr lang="en-US" sz="1200" u="none" strike="noStrike" cap="none">
                          <a:latin typeface="Arial"/>
                          <a:ea typeface="Arial"/>
                          <a:cs typeface="Arial"/>
                          <a:sym typeface="Arial"/>
                        </a:rPr>
                        <a:t>–</a:t>
                      </a:r>
                      <a:r>
                        <a:rPr lang="en-US" sz="1200" u="none" strike="noStrike" cap="none"/>
                        <a:t>9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just" rtl="0">
                        <a:lnSpc>
                          <a:spcPct val="115000"/>
                        </a:lnSpc>
                        <a:spcBef>
                          <a:spcPts val="0"/>
                        </a:spcBef>
                        <a:spcAft>
                          <a:spcPts val="0"/>
                        </a:spcAft>
                        <a:buClr>
                          <a:srgbClr val="000000"/>
                        </a:buClr>
                        <a:buSzPts val="1200"/>
                        <a:buFont typeface="Arial"/>
                        <a:buNone/>
                      </a:pPr>
                      <a:r>
                        <a:rPr lang="en-US" sz="1200" u="none" strike="noStrike" cap="none"/>
                        <a:t>12 750,00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42750">
                <a:tc>
                  <a:txBody>
                    <a:bodyPr/>
                    <a:lstStyle/>
                    <a:p>
                      <a:pPr marL="63500" marR="63500" lvl="0" indent="0" algn="just" rtl="0">
                        <a:lnSpc>
                          <a:spcPct val="115000"/>
                        </a:lnSpc>
                        <a:spcBef>
                          <a:spcPts val="0"/>
                        </a:spcBef>
                        <a:spcAft>
                          <a:spcPts val="0"/>
                        </a:spcAft>
                        <a:buClr>
                          <a:srgbClr val="000000"/>
                        </a:buClr>
                        <a:buSzPts val="1200"/>
                        <a:buFont typeface="Arial"/>
                        <a:buNone/>
                      </a:pPr>
                      <a:r>
                        <a:rPr lang="en-US" sz="1200" u="none" strike="noStrike" cap="none"/>
                        <a:t>10</a:t>
                      </a:r>
                      <a:r>
                        <a:rPr lang="en-US" sz="1200" u="none" strike="noStrike" cap="none">
                          <a:latin typeface="Arial"/>
                          <a:ea typeface="Arial"/>
                          <a:cs typeface="Arial"/>
                          <a:sym typeface="Arial"/>
                        </a:rPr>
                        <a:t>–</a:t>
                      </a:r>
                      <a:r>
                        <a:rPr lang="en-US" sz="1200" u="none" strike="noStrike" cap="none"/>
                        <a:t>19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just" rtl="0">
                        <a:lnSpc>
                          <a:spcPct val="115000"/>
                        </a:lnSpc>
                        <a:spcBef>
                          <a:spcPts val="0"/>
                        </a:spcBef>
                        <a:spcAft>
                          <a:spcPts val="0"/>
                        </a:spcAft>
                        <a:buClr>
                          <a:srgbClr val="000000"/>
                        </a:buClr>
                        <a:buSzPts val="1200"/>
                        <a:buFont typeface="Arial"/>
                        <a:buNone/>
                      </a:pPr>
                      <a:r>
                        <a:rPr lang="en-US" sz="1200" u="none" strike="noStrike" cap="none"/>
                        <a:t>11 475,00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2750">
                <a:tc>
                  <a:txBody>
                    <a:bodyPr/>
                    <a:lstStyle/>
                    <a:p>
                      <a:pPr marL="63500" marR="63500" lvl="0" indent="0" algn="just" rtl="0">
                        <a:lnSpc>
                          <a:spcPct val="115000"/>
                        </a:lnSpc>
                        <a:spcBef>
                          <a:spcPts val="0"/>
                        </a:spcBef>
                        <a:spcAft>
                          <a:spcPts val="0"/>
                        </a:spcAft>
                        <a:buClr>
                          <a:srgbClr val="000000"/>
                        </a:buClr>
                        <a:buSzPts val="1200"/>
                        <a:buFont typeface="Arial"/>
                        <a:buNone/>
                      </a:pPr>
                      <a:r>
                        <a:rPr lang="en-US" sz="1200" u="none" strike="noStrike" cap="none"/>
                        <a:t>20</a:t>
                      </a:r>
                      <a:r>
                        <a:rPr lang="en-US" sz="1200" u="none" strike="noStrike" cap="none">
                          <a:latin typeface="Arial"/>
                          <a:ea typeface="Arial"/>
                          <a:cs typeface="Arial"/>
                          <a:sym typeface="Arial"/>
                        </a:rPr>
                        <a:t>–</a:t>
                      </a:r>
                      <a:r>
                        <a:rPr lang="en-US" sz="1200" u="none" strike="noStrike" cap="none"/>
                        <a:t>49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just" rtl="0">
                        <a:lnSpc>
                          <a:spcPct val="115000"/>
                        </a:lnSpc>
                        <a:spcBef>
                          <a:spcPts val="0"/>
                        </a:spcBef>
                        <a:spcAft>
                          <a:spcPts val="0"/>
                        </a:spcAft>
                        <a:buClr>
                          <a:srgbClr val="000000"/>
                        </a:buClr>
                        <a:buSzPts val="1200"/>
                        <a:buFont typeface="Arial"/>
                        <a:buNone/>
                      </a:pPr>
                      <a:r>
                        <a:rPr lang="en-US" sz="1200" u="none" strike="noStrike" cap="none"/>
                        <a:t>10 837,50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2750">
                <a:tc>
                  <a:txBody>
                    <a:bodyPr/>
                    <a:lstStyle/>
                    <a:p>
                      <a:pPr marL="63500" marR="63500" lvl="0" indent="0" algn="just" rtl="0">
                        <a:lnSpc>
                          <a:spcPct val="115000"/>
                        </a:lnSpc>
                        <a:spcBef>
                          <a:spcPts val="0"/>
                        </a:spcBef>
                        <a:spcAft>
                          <a:spcPts val="0"/>
                        </a:spcAft>
                        <a:buClr>
                          <a:srgbClr val="000000"/>
                        </a:buClr>
                        <a:buSzPts val="1200"/>
                        <a:buFont typeface="Arial"/>
                        <a:buNone/>
                      </a:pPr>
                      <a:r>
                        <a:rPr lang="en-US" sz="1200" u="none" strike="noStrike" cap="none"/>
                        <a:t>+ de 50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just" rtl="0">
                        <a:lnSpc>
                          <a:spcPct val="115000"/>
                        </a:lnSpc>
                        <a:spcBef>
                          <a:spcPts val="0"/>
                        </a:spcBef>
                        <a:spcAft>
                          <a:spcPts val="0"/>
                        </a:spcAft>
                        <a:buClr>
                          <a:srgbClr val="000000"/>
                        </a:buClr>
                        <a:buSzPts val="1200"/>
                        <a:buFont typeface="Arial"/>
                        <a:buNone/>
                      </a:pPr>
                      <a:r>
                        <a:rPr lang="en-US" sz="1200" u="none" strike="noStrike" cap="none"/>
                        <a:t>10 200,00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1836" name="Google Shape;1836;p3"/>
          <p:cNvSpPr txBox="1">
            <a:spLocks noGrp="1"/>
          </p:cNvSpPr>
          <p:nvPr>
            <p:ph type="title"/>
          </p:nvPr>
        </p:nvSpPr>
        <p:spPr>
          <a:xfrm>
            <a:off x="444500" y="402326"/>
            <a:ext cx="10763250" cy="804254"/>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3200"/>
              <a:buFont typeface="DM Sans Medium"/>
              <a:buNone/>
            </a:pPr>
            <a:r>
              <a:rPr lang="en-US"/>
              <a:t>Aperçu du cours</a:t>
            </a:r>
            <a:endParaRPr/>
          </a:p>
        </p:txBody>
      </p:sp>
      <p:grpSp>
        <p:nvGrpSpPr>
          <p:cNvPr id="1837" name="Google Shape;1837;p3"/>
          <p:cNvGrpSpPr/>
          <p:nvPr/>
        </p:nvGrpSpPr>
        <p:grpSpPr>
          <a:xfrm>
            <a:off x="1407417" y="1052051"/>
            <a:ext cx="9377163" cy="5105600"/>
            <a:chOff x="-3" y="0"/>
            <a:chExt cx="9377163" cy="5385954"/>
          </a:xfrm>
        </p:grpSpPr>
        <p:sp>
          <p:nvSpPr>
            <p:cNvPr id="1838" name="Google Shape;1838;p3"/>
            <p:cNvSpPr/>
            <p:nvPr/>
          </p:nvSpPr>
          <p:spPr>
            <a:xfrm>
              <a:off x="0" y="0"/>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3"/>
            <p:cNvSpPr/>
            <p:nvPr/>
          </p:nvSpPr>
          <p:spPr>
            <a:xfrm>
              <a:off x="190708" y="142307"/>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3"/>
            <p:cNvSpPr/>
            <p:nvPr/>
          </p:nvSpPr>
          <p:spPr>
            <a:xfrm>
              <a:off x="728160" y="457"/>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3"/>
            <p:cNvSpPr/>
            <p:nvPr/>
          </p:nvSpPr>
          <p:spPr>
            <a:xfrm>
              <a:off x="0" y="788510"/>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3"/>
            <p:cNvSpPr/>
            <p:nvPr/>
          </p:nvSpPr>
          <p:spPr>
            <a:xfrm>
              <a:off x="190708" y="930360"/>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3"/>
            <p:cNvSpPr/>
            <p:nvPr/>
          </p:nvSpPr>
          <p:spPr>
            <a:xfrm>
              <a:off x="728160" y="788510"/>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3"/>
            <p:cNvSpPr txBox="1"/>
            <p:nvPr/>
          </p:nvSpPr>
          <p:spPr>
            <a:xfrm>
              <a:off x="639669" y="18338"/>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Comprendre, interpréter et utiliser les résultats de la DAO</a:t>
              </a:r>
              <a:endParaRPr sz="2000" b="0" i="0" u="none" strike="noStrike" cap="none">
                <a:solidFill>
                  <a:srgbClr val="000000"/>
                </a:solidFill>
                <a:latin typeface="Arial"/>
                <a:ea typeface="Arial"/>
                <a:cs typeface="Arial"/>
                <a:sym typeface="Arial"/>
              </a:endParaRPr>
            </a:p>
          </p:txBody>
        </p:sp>
        <p:sp>
          <p:nvSpPr>
            <p:cNvPr id="1845" name="Google Shape;1845;p3"/>
            <p:cNvSpPr/>
            <p:nvPr/>
          </p:nvSpPr>
          <p:spPr>
            <a:xfrm>
              <a:off x="0" y="1576563"/>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3"/>
            <p:cNvSpPr/>
            <p:nvPr/>
          </p:nvSpPr>
          <p:spPr>
            <a:xfrm>
              <a:off x="190708" y="1718413"/>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3"/>
            <p:cNvSpPr/>
            <p:nvPr/>
          </p:nvSpPr>
          <p:spPr>
            <a:xfrm>
              <a:off x="728160" y="1576563"/>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3"/>
            <p:cNvSpPr txBox="1"/>
            <p:nvPr/>
          </p:nvSpPr>
          <p:spPr>
            <a:xfrm>
              <a:off x="639669" y="788510"/>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Utilisation de la DAO dans les programmes de dépistage de la tuberculose</a:t>
              </a:r>
              <a:endParaRPr sz="2000" b="0" i="0" u="none" strike="noStrike" cap="none">
                <a:solidFill>
                  <a:srgbClr val="000000"/>
                </a:solidFill>
                <a:latin typeface="Arial"/>
                <a:ea typeface="Arial"/>
                <a:cs typeface="Arial"/>
                <a:sym typeface="Arial"/>
              </a:endParaRPr>
            </a:p>
          </p:txBody>
        </p:sp>
        <p:sp>
          <p:nvSpPr>
            <p:cNvPr id="1849" name="Google Shape;1849;p3"/>
            <p:cNvSpPr/>
            <p:nvPr/>
          </p:nvSpPr>
          <p:spPr>
            <a:xfrm>
              <a:off x="0" y="2364616"/>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3"/>
            <p:cNvSpPr/>
            <p:nvPr/>
          </p:nvSpPr>
          <p:spPr>
            <a:xfrm>
              <a:off x="190708" y="2506465"/>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3"/>
            <p:cNvSpPr/>
            <p:nvPr/>
          </p:nvSpPr>
          <p:spPr>
            <a:xfrm>
              <a:off x="728160" y="2364616"/>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3"/>
            <p:cNvSpPr/>
            <p:nvPr/>
          </p:nvSpPr>
          <p:spPr>
            <a:xfrm>
              <a:off x="0" y="3152669"/>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3"/>
            <p:cNvSpPr/>
            <p:nvPr/>
          </p:nvSpPr>
          <p:spPr>
            <a:xfrm>
              <a:off x="190708" y="3294518"/>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4" name="Google Shape;1854;p3"/>
            <p:cNvSpPr/>
            <p:nvPr/>
          </p:nvSpPr>
          <p:spPr>
            <a:xfrm>
              <a:off x="728160" y="3152669"/>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5" name="Google Shape;1855;p3"/>
            <p:cNvSpPr txBox="1"/>
            <p:nvPr/>
          </p:nvSpPr>
          <p:spPr>
            <a:xfrm>
              <a:off x="728100" y="2396315"/>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Récapitulatif de la radiologie de base et des types de systèmes à rayons X</a:t>
              </a:r>
              <a:endParaRPr sz="2000" b="0" i="0" u="none" strike="noStrike" cap="none">
                <a:solidFill>
                  <a:srgbClr val="000000"/>
                </a:solidFill>
                <a:latin typeface="Arial"/>
                <a:ea typeface="Arial"/>
                <a:cs typeface="Arial"/>
                <a:sym typeface="Arial"/>
              </a:endParaRPr>
            </a:p>
          </p:txBody>
        </p:sp>
        <p:sp>
          <p:nvSpPr>
            <p:cNvPr id="1856" name="Google Shape;1856;p3"/>
            <p:cNvSpPr/>
            <p:nvPr/>
          </p:nvSpPr>
          <p:spPr>
            <a:xfrm>
              <a:off x="-3" y="4001433"/>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7" name="Google Shape;1857;p3"/>
            <p:cNvSpPr/>
            <p:nvPr/>
          </p:nvSpPr>
          <p:spPr>
            <a:xfrm>
              <a:off x="207866" y="4139964"/>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8" name="Google Shape;1858;p3"/>
            <p:cNvSpPr/>
            <p:nvPr/>
          </p:nvSpPr>
          <p:spPr>
            <a:xfrm>
              <a:off x="728160" y="3940721"/>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3"/>
            <p:cNvSpPr txBox="1"/>
            <p:nvPr/>
          </p:nvSpPr>
          <p:spPr>
            <a:xfrm>
              <a:off x="728097" y="3163480"/>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Introduction à la radiographie ultra-portable et à Delft Light</a:t>
              </a:r>
              <a:endParaRPr sz="2000" b="0" i="0" u="none" strike="noStrike" cap="none">
                <a:solidFill>
                  <a:srgbClr val="000000"/>
                </a:solidFill>
                <a:latin typeface="Arial"/>
                <a:ea typeface="Arial"/>
                <a:cs typeface="Arial"/>
                <a:sym typeface="Arial"/>
              </a:endParaRPr>
            </a:p>
          </p:txBody>
        </p:sp>
        <p:sp>
          <p:nvSpPr>
            <p:cNvPr id="1860" name="Google Shape;1860;p3"/>
            <p:cNvSpPr/>
            <p:nvPr/>
          </p:nvSpPr>
          <p:spPr>
            <a:xfrm>
              <a:off x="-3" y="4755654"/>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1" name="Google Shape;1861;p3"/>
            <p:cNvSpPr/>
            <p:nvPr/>
          </p:nvSpPr>
          <p:spPr>
            <a:xfrm>
              <a:off x="207866" y="4897403"/>
              <a:ext cx="346800" cy="3468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3"/>
            <p:cNvSpPr txBox="1"/>
            <p:nvPr/>
          </p:nvSpPr>
          <p:spPr>
            <a:xfrm>
              <a:off x="728097" y="4745587"/>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Résumé </a:t>
              </a:r>
              <a:endParaRPr sz="2000" b="0" i="0" u="none" strike="noStrike" cap="none">
                <a:solidFill>
                  <a:srgbClr val="000000"/>
                </a:solidFill>
                <a:latin typeface="Arial"/>
                <a:ea typeface="Arial"/>
                <a:cs typeface="Arial"/>
                <a:sym typeface="Arial"/>
              </a:endParaRPr>
            </a:p>
          </p:txBody>
        </p:sp>
      </p:grpSp>
      <p:sp>
        <p:nvSpPr>
          <p:cNvPr id="1863" name="Google Shape;1863;p3"/>
          <p:cNvSpPr txBox="1"/>
          <p:nvPr/>
        </p:nvSpPr>
        <p:spPr>
          <a:xfrm>
            <a:off x="2135517" y="2549895"/>
            <a:ext cx="8649000" cy="597491"/>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Caractéristiques du produit CAD4TB</a:t>
            </a:r>
            <a:endParaRPr sz="2000" b="0" i="0" u="none" strike="noStrike" cap="none">
              <a:solidFill>
                <a:srgbClr val="000000"/>
              </a:solidFill>
              <a:latin typeface="Arial"/>
              <a:ea typeface="Arial"/>
              <a:cs typeface="Arial"/>
              <a:sym typeface="Arial"/>
            </a:endParaRPr>
          </a:p>
        </p:txBody>
      </p:sp>
      <p:sp>
        <p:nvSpPr>
          <p:cNvPr id="1864" name="Google Shape;1864;p3"/>
          <p:cNvSpPr txBox="1"/>
          <p:nvPr/>
        </p:nvSpPr>
        <p:spPr>
          <a:xfrm>
            <a:off x="2135517" y="4845198"/>
            <a:ext cx="8649000" cy="597491"/>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Comment utiliser la DAO et la radiographie ultra-portable ensemble</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2134" name="Google Shape;2134;g16d1a1684f2_3_9"/>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sz="3600" b="1" i="0">
                <a:solidFill>
                  <a:srgbClr val="5C5F61"/>
                </a:solidFill>
                <a:latin typeface="DM Sans"/>
                <a:ea typeface="DM Sans"/>
                <a:cs typeface="DM Sans"/>
                <a:sym typeface="DM Sans"/>
              </a:rPr>
              <a:t>Forfait et prix de CAD4TB V7</a:t>
            </a:r>
            <a:endParaRPr/>
          </a:p>
        </p:txBody>
      </p:sp>
      <p:graphicFrame>
        <p:nvGraphicFramePr>
          <p:cNvPr id="2135" name="Google Shape;2135;g16d1a1684f2_3_9"/>
          <p:cNvGraphicFramePr/>
          <p:nvPr/>
        </p:nvGraphicFramePr>
        <p:xfrm>
          <a:off x="970400" y="966725"/>
          <a:ext cx="10229825" cy="5461225"/>
        </p:xfrm>
        <a:graphic>
          <a:graphicData uri="http://schemas.openxmlformats.org/drawingml/2006/table">
            <a:tbl>
              <a:tblPr>
                <a:noFill/>
                <a:tableStyleId>{7C5AF697-93D6-48D3-82C6-23F8146BF1B2}</a:tableStyleId>
              </a:tblPr>
              <a:tblGrid>
                <a:gridCol w="8986975">
                  <a:extLst>
                    <a:ext uri="{9D8B030D-6E8A-4147-A177-3AD203B41FA5}">
                      <a16:colId xmlns:a16="http://schemas.microsoft.com/office/drawing/2014/main" val="20000"/>
                    </a:ext>
                  </a:extLst>
                </a:gridCol>
                <a:gridCol w="1242850">
                  <a:extLst>
                    <a:ext uri="{9D8B030D-6E8A-4147-A177-3AD203B41FA5}">
                      <a16:colId xmlns:a16="http://schemas.microsoft.com/office/drawing/2014/main" val="20001"/>
                    </a:ext>
                  </a:extLst>
                </a:gridCol>
              </a:tblGrid>
              <a:tr h="12752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Installation et formation</a:t>
                      </a:r>
                      <a:endParaRPr sz="1400" b="1"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u="none" strike="noStrike" cap="none"/>
                        <a:t>Environnement d’exploitation du logiciel et configuration du serveur</a:t>
                      </a:r>
                      <a:endParaRPr sz="1400"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u="none" strike="noStrike" cap="none"/>
                        <a:t>Installation (logiciel et matériel) et </a:t>
                      </a:r>
                      <a:endParaRPr sz="1400"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u="none" strike="noStrike" cap="none"/>
                        <a:t>Étude</a:t>
                      </a:r>
                      <a:r>
                        <a:rPr lang="en-US" sz="1400" b="1" u="none" strike="noStrike" cap="none">
                          <a:solidFill>
                            <a:schemeClr val="accent5"/>
                          </a:solidFill>
                        </a:rPr>
                        <a:t> d’étalonnage du score seuil</a:t>
                      </a:r>
                      <a:r>
                        <a:rPr lang="en-US" sz="1400" u="none" strike="noStrike" cap="none">
                          <a:solidFill>
                            <a:srgbClr val="A4C2F4"/>
                          </a:solidFill>
                        </a:rPr>
                        <a:t> </a:t>
                      </a:r>
                      <a:r>
                        <a:rPr lang="en-US" sz="1400" u="none" strike="noStrike" cap="none"/>
                        <a:t>dans le cadre de l’utilisation prévue sur la base du protocole et de la boîte à outils de l’OMS </a:t>
                      </a:r>
                      <a:endParaRPr sz="1400" u="none" strike="noStrike" cap="none"/>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pPr>
                      <a:r>
                        <a:rPr lang="en-US" sz="1600" u="none" strike="noStrike" cap="none"/>
                        <a:t>1 150 $</a:t>
                      </a:r>
                      <a:endParaRPr sz="1600" u="none" strike="noStrike" cap="none"/>
                    </a:p>
                  </a:txBody>
                  <a:tcPr marL="91425" marR="91425" marT="91425" marB="91425"/>
                </a:tc>
                <a:extLst>
                  <a:ext uri="{0D108BD9-81ED-4DB2-BD59-A6C34878D82A}">
                    <a16:rowId xmlns:a16="http://schemas.microsoft.com/office/drawing/2014/main" val="10000"/>
                  </a:ext>
                </a:extLst>
              </a:tr>
              <a:tr h="35771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Extension d’un an de l’assistance et de la maintenance</a:t>
                      </a:r>
                      <a:endParaRPr sz="1400" b="1"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u="none" strike="noStrike" cap="none"/>
                        <a:t>Correctifs logiciels, mises à niveau et mises à jour gratuits </a:t>
                      </a:r>
                      <a:endParaRPr sz="1400"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b="1" u="none" strike="noStrike" cap="none">
                          <a:solidFill>
                            <a:schemeClr val="accent5"/>
                          </a:solidFill>
                        </a:rPr>
                        <a:t>Assistance à distance pour la résolution des problèmes</a:t>
                      </a:r>
                      <a:r>
                        <a:rPr lang="en-US" sz="1400" u="none" strike="noStrike" cap="none"/>
                        <a:t> dans un délai d’un jour ouvrable à compter de la date de notification</a:t>
                      </a:r>
                      <a:endParaRPr sz="1400" u="none" strike="noStrike" cap="none"/>
                    </a:p>
                    <a:p>
                      <a:pPr marL="457200" marR="0" lvl="0" indent="-330200" algn="l" rtl="0">
                        <a:lnSpc>
                          <a:spcPct val="100000"/>
                        </a:lnSpc>
                        <a:spcBef>
                          <a:spcPts val="0"/>
                        </a:spcBef>
                        <a:spcAft>
                          <a:spcPts val="0"/>
                        </a:spcAft>
                        <a:buClr>
                          <a:schemeClr val="accent5"/>
                        </a:buClr>
                        <a:buSzPts val="1600"/>
                        <a:buFont typeface="Arial"/>
                        <a:buChar char="●"/>
                      </a:pPr>
                      <a:r>
                        <a:rPr lang="en-US" sz="1400" u="none" strike="noStrike" cap="none"/>
                        <a:t>Maintenance corrective</a:t>
                      </a:r>
                      <a:endParaRPr sz="1400" b="1" u="none" strike="noStrike" cap="none">
                        <a:solidFill>
                          <a:schemeClr val="accent5"/>
                        </a:solidFill>
                      </a:endParaRPr>
                    </a:p>
                    <a:p>
                      <a:pPr marL="914400" marR="0" lvl="1" indent="-330200" algn="l" rtl="0">
                        <a:lnSpc>
                          <a:spcPct val="100000"/>
                        </a:lnSpc>
                        <a:spcBef>
                          <a:spcPts val="0"/>
                        </a:spcBef>
                        <a:spcAft>
                          <a:spcPts val="0"/>
                        </a:spcAft>
                        <a:buClr>
                          <a:srgbClr val="000000"/>
                        </a:buClr>
                        <a:buSzPts val="1600"/>
                        <a:buFont typeface="Arial"/>
                        <a:buChar char="○"/>
                      </a:pPr>
                      <a:r>
                        <a:rPr lang="en-US" sz="1400" u="none" strike="noStrike" cap="none"/>
                        <a:t>Couvrant le matériel de remplacement, l’expédition sur le site, l’élimination du matériel défectueux, le coût des travaux de remplacement, le transport et l’organisation du personnel</a:t>
                      </a:r>
                      <a:endParaRPr sz="1400"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b="1" u="none" strike="noStrike" cap="none"/>
                        <a:t> </a:t>
                      </a:r>
                      <a:r>
                        <a:rPr lang="en-US" sz="1400" b="1" u="none" strike="noStrike" cap="none">
                          <a:solidFill>
                            <a:schemeClr val="accent5"/>
                          </a:solidFill>
                        </a:rPr>
                        <a:t>Formation théorique et pratique</a:t>
                      </a:r>
                      <a:r>
                        <a:rPr lang="en-US" sz="1400" u="none" strike="noStrike" cap="none"/>
                        <a:t> à distance</a:t>
                      </a:r>
                      <a:r>
                        <a:rPr lang="en-US" sz="1400" u="none" strike="noStrike" cap="none">
                          <a:solidFill>
                            <a:schemeClr val="accent5"/>
                          </a:solidFill>
                        </a:rPr>
                        <a:t> </a:t>
                      </a:r>
                      <a:r>
                        <a:rPr lang="en-US" sz="1400" u="none" strike="noStrike" cap="none"/>
                        <a:t>d’une journée, jusqu’à 10 opérateurs </a:t>
                      </a:r>
                      <a:endParaRPr sz="1400" u="none" strike="noStrike" cap="none"/>
                    </a:p>
                    <a:p>
                      <a:pPr marL="914400" marR="0" lvl="1" indent="-330200" algn="l" rtl="0">
                        <a:lnSpc>
                          <a:spcPct val="100000"/>
                        </a:lnSpc>
                        <a:spcBef>
                          <a:spcPts val="0"/>
                        </a:spcBef>
                        <a:spcAft>
                          <a:spcPts val="0"/>
                        </a:spcAft>
                        <a:buClr>
                          <a:srgbClr val="000000"/>
                        </a:buClr>
                        <a:buSzPts val="1600"/>
                        <a:buFont typeface="Arial"/>
                        <a:buChar char="○"/>
                      </a:pPr>
                      <a:r>
                        <a:rPr lang="en-US" sz="1400" u="none" strike="noStrike" cap="none"/>
                        <a:t>Copies papier et numériques du matériel de formation à l’intention de chaque personne formée</a:t>
                      </a:r>
                      <a:endParaRPr sz="1400" u="none" strike="noStrike" cap="none"/>
                    </a:p>
                    <a:p>
                      <a:pPr marL="914400" marR="0" lvl="1" indent="-330200" algn="l" rtl="0">
                        <a:lnSpc>
                          <a:spcPct val="100000"/>
                        </a:lnSpc>
                        <a:spcBef>
                          <a:spcPts val="0"/>
                        </a:spcBef>
                        <a:spcAft>
                          <a:spcPts val="0"/>
                        </a:spcAft>
                        <a:buClr>
                          <a:srgbClr val="000000"/>
                        </a:buClr>
                        <a:buSzPts val="1600"/>
                        <a:buFont typeface="Arial"/>
                        <a:buChar char="○"/>
                      </a:pPr>
                      <a:r>
                        <a:rPr lang="en-US" sz="1400" u="none" strike="noStrike" cap="none"/>
                        <a:t>Accès à la plateforme en ligne Delft eLearning pour chaque personne formée</a:t>
                      </a:r>
                      <a:endParaRPr sz="1400" u="none" strike="noStrike" cap="none"/>
                    </a:p>
                    <a:p>
                      <a:pPr marL="914400" marR="0" lvl="0" indent="0" algn="l" rtl="0">
                        <a:lnSpc>
                          <a:spcPct val="100000"/>
                        </a:lnSpc>
                        <a:spcBef>
                          <a:spcPts val="0"/>
                        </a:spcBef>
                        <a:spcAft>
                          <a:spcPts val="0"/>
                        </a:spcAft>
                        <a:buClr>
                          <a:srgbClr val="000000"/>
                        </a:buClr>
                        <a:buSzPts val="1600"/>
                        <a:buFont typeface="Arial"/>
                        <a:buNone/>
                      </a:pPr>
                      <a:endParaRPr sz="1400" u="none" strike="noStrike" cap="none"/>
                    </a:p>
                    <a:p>
                      <a:pPr marL="457200" marR="0" lvl="0" indent="-330200" algn="l" rtl="0">
                        <a:lnSpc>
                          <a:spcPct val="100000"/>
                        </a:lnSpc>
                        <a:spcBef>
                          <a:spcPts val="0"/>
                        </a:spcBef>
                        <a:spcAft>
                          <a:spcPts val="0"/>
                        </a:spcAft>
                        <a:buClr>
                          <a:srgbClr val="000000"/>
                        </a:buClr>
                        <a:buSzPts val="1600"/>
                        <a:buFont typeface="Arial"/>
                        <a:buChar char="●"/>
                      </a:pPr>
                      <a:r>
                        <a:rPr lang="en-US" sz="1400" b="1" u="none" strike="noStrike" cap="none">
                          <a:solidFill>
                            <a:schemeClr val="accent5"/>
                          </a:solidFill>
                        </a:rPr>
                        <a:t>Note</a:t>
                      </a:r>
                      <a:r>
                        <a:rPr lang="en-US" sz="1400" b="1" u="none" strike="noStrike" cap="none"/>
                        <a:t> :</a:t>
                      </a:r>
                      <a:r>
                        <a:rPr lang="en-US" sz="1400" u="none" strike="noStrike" cap="none"/>
                        <a:t> à acheter en même temps qu’une licence perpétuelle de logiciel CAD4TB ou d’un boîtier CAD4TB ou pendant la période de garantie initiale de l’article. Prolonge la période de garantie initiale d’un système CAD4TB (licence et boîtier) de 12 mois. </a:t>
                      </a:r>
                      <a:endParaRPr sz="1400" u="none" strike="noStrike" cap="none"/>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pPr>
                      <a:r>
                        <a:rPr lang="en-US" sz="1600" u="none" strike="noStrike" cap="none"/>
                        <a:t>5 100 $</a:t>
                      </a:r>
                      <a:endParaRPr sz="1600" u="none" strike="noStrike" cap="none"/>
                    </a:p>
                  </a:txBody>
                  <a:tcPr marL="91425" marR="91425" marT="91425" marB="91425"/>
                </a:tc>
                <a:extLst>
                  <a:ext uri="{0D108BD9-81ED-4DB2-BD59-A6C34878D82A}">
                    <a16:rowId xmlns:a16="http://schemas.microsoft.com/office/drawing/2014/main" val="10001"/>
                  </a:ext>
                </a:extLst>
              </a:tr>
              <a:tr h="6088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Extension de trois ans de l’</a:t>
                      </a:r>
                      <a:r>
                        <a:rPr lang="en-US" sz="1400" u="none" strike="noStrike" cap="none">
                          <a:solidFill>
                            <a:schemeClr val="dk1"/>
                          </a:solidFill>
                        </a:rPr>
                        <a:t>assistance et de la maintenance</a:t>
                      </a:r>
                      <a:endParaRPr sz="1400" b="1" u="none" strike="noStrike" cap="none"/>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pPr>
                      <a:r>
                        <a:rPr lang="en-US" sz="1600" u="none" strike="noStrike" cap="none"/>
                        <a:t>11 475 $</a:t>
                      </a:r>
                      <a:endParaRPr sz="1600" u="none" strike="noStrike" cap="none"/>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16"/>
          <p:cNvSpPr txBox="1">
            <a:spLocks noGrp="1"/>
          </p:cNvSpPr>
          <p:nvPr>
            <p:ph type="title"/>
          </p:nvPr>
        </p:nvSpPr>
        <p:spPr>
          <a:xfrm>
            <a:off x="4299774" y="3873985"/>
            <a:ext cx="7892226" cy="579755"/>
          </a:xfrm>
          <a:prstGeom prst="rect">
            <a:avLst/>
          </a:prstGeom>
          <a:noFill/>
          <a:ln>
            <a:noFill/>
          </a:ln>
        </p:spPr>
        <p:txBody>
          <a:bodyPr spcFirstLastPara="1" wrap="square" lIns="0" tIns="45700" rIns="0" bIns="45700" anchor="ctr" anchorCtr="0">
            <a:noAutofit/>
          </a:bodyPr>
          <a:lstStyle/>
          <a:p>
            <a:pPr marL="0" lvl="0" indent="0" algn="l" rtl="0">
              <a:lnSpc>
                <a:spcPct val="110000"/>
              </a:lnSpc>
              <a:spcBef>
                <a:spcPts val="500"/>
              </a:spcBef>
              <a:spcAft>
                <a:spcPts val="0"/>
              </a:spcAft>
              <a:buSzPts val="2800"/>
              <a:buNone/>
            </a:pPr>
            <a:r>
              <a:rPr lang="en-US" sz="2800">
                <a:solidFill>
                  <a:srgbClr val="262626"/>
                </a:solidFill>
              </a:rPr>
              <a:t>RÉCAPITULATIF SUR LA RADIOLOGIE DE BASE</a:t>
            </a:r>
            <a:endParaRPr sz="2800">
              <a:solidFill>
                <a:srgbClr val="26262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sp>
        <p:nvSpPr>
          <p:cNvPr id="2147" name="Google Shape;2147;gf1773862d2_0_218"/>
          <p:cNvSpPr txBox="1">
            <a:spLocks noGrp="1"/>
          </p:cNvSpPr>
          <p:nvPr>
            <p:ph type="title"/>
          </p:nvPr>
        </p:nvSpPr>
        <p:spPr>
          <a:xfrm>
            <a:off x="444500" y="95251"/>
            <a:ext cx="104749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0B0F0"/>
              </a:buClr>
              <a:buSzPts val="3600"/>
              <a:buFont typeface="DM Sans"/>
              <a:buNone/>
            </a:pPr>
            <a:r>
              <a:rPr lang="en-US" sz="3200"/>
              <a:t>Types de technologie de radiographies</a:t>
            </a:r>
            <a:endParaRPr sz="3200">
              <a:solidFill>
                <a:srgbClr val="262626"/>
              </a:solidFill>
            </a:endParaRPr>
          </a:p>
        </p:txBody>
      </p:sp>
      <p:pic>
        <p:nvPicPr>
          <p:cNvPr id="2148" name="Google Shape;2148;gf1773862d2_0_218"/>
          <p:cNvPicPr preferRelativeResize="0">
            <a:picLocks noGrp="1"/>
          </p:cNvPicPr>
          <p:nvPr>
            <p:ph type="body" idx="4294967295"/>
          </p:nvPr>
        </p:nvPicPr>
        <p:blipFill rotWithShape="1">
          <a:blip r:embed="rId3">
            <a:alphaModFix/>
          </a:blip>
          <a:srcRect/>
          <a:stretch/>
        </p:blipFill>
        <p:spPr>
          <a:xfrm>
            <a:off x="329112" y="1771792"/>
            <a:ext cx="1597025" cy="1247775"/>
          </a:xfrm>
          <a:prstGeom prst="rect">
            <a:avLst/>
          </a:prstGeom>
          <a:noFill/>
          <a:ln>
            <a:noFill/>
          </a:ln>
          <a:effectLst>
            <a:outerShdw blurRad="292100" dist="139700" dir="2700000" algn="tl" rotWithShape="0">
              <a:srgbClr val="333333">
                <a:alpha val="63529"/>
              </a:srgbClr>
            </a:outerShdw>
          </a:effectLst>
        </p:spPr>
      </p:pic>
      <p:pic>
        <p:nvPicPr>
          <p:cNvPr id="2149" name="Google Shape;2149;gf1773862d2_0_218"/>
          <p:cNvPicPr preferRelativeResize="0">
            <a:picLocks noGrp="1"/>
          </p:cNvPicPr>
          <p:nvPr>
            <p:ph type="body" idx="4294967295"/>
          </p:nvPr>
        </p:nvPicPr>
        <p:blipFill rotWithShape="1">
          <a:blip r:embed="rId4">
            <a:alphaModFix/>
          </a:blip>
          <a:srcRect/>
          <a:stretch/>
        </p:blipFill>
        <p:spPr>
          <a:xfrm>
            <a:off x="3952823" y="1806717"/>
            <a:ext cx="1725613" cy="1212850"/>
          </a:xfrm>
          <a:prstGeom prst="rect">
            <a:avLst/>
          </a:prstGeom>
          <a:noFill/>
          <a:ln>
            <a:noFill/>
          </a:ln>
          <a:effectLst>
            <a:outerShdw blurRad="292100" dist="139700" dir="2700000" algn="tl" rotWithShape="0">
              <a:srgbClr val="333333">
                <a:alpha val="63529"/>
              </a:srgbClr>
            </a:outerShdw>
          </a:effectLst>
        </p:spPr>
      </p:pic>
      <p:grpSp>
        <p:nvGrpSpPr>
          <p:cNvPr id="2150" name="Google Shape;2150;gf1773862d2_0_218"/>
          <p:cNvGrpSpPr/>
          <p:nvPr/>
        </p:nvGrpSpPr>
        <p:grpSpPr>
          <a:xfrm>
            <a:off x="285897" y="922259"/>
            <a:ext cx="3190254" cy="759810"/>
            <a:chOff x="491812" y="568150"/>
            <a:chExt cx="2790300" cy="759810"/>
          </a:xfrm>
        </p:grpSpPr>
        <p:sp>
          <p:nvSpPr>
            <p:cNvPr id="2151" name="Google Shape;2151;gf1773862d2_0_218"/>
            <p:cNvSpPr/>
            <p:nvPr/>
          </p:nvSpPr>
          <p:spPr>
            <a:xfrm>
              <a:off x="566038" y="1031322"/>
              <a:ext cx="2669940" cy="296638"/>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100" b="0" i="0" u="none" strike="noStrike" cap="none">
                  <a:solidFill>
                    <a:schemeClr val="dk1"/>
                  </a:solidFill>
                  <a:latin typeface="Arial"/>
                  <a:ea typeface="Arial"/>
                  <a:cs typeface="Arial"/>
                  <a:sym typeface="Arial"/>
                </a:rPr>
                <a:t>Ensemble générateur et détecteur numérique</a:t>
              </a:r>
              <a:endParaRPr sz="1100" b="0" i="0" u="none" strike="noStrike" cap="none">
                <a:solidFill>
                  <a:schemeClr val="dk1"/>
                </a:solidFill>
                <a:latin typeface="Arial"/>
                <a:ea typeface="Arial"/>
                <a:cs typeface="Arial"/>
                <a:sym typeface="Arial"/>
              </a:endParaRPr>
            </a:p>
          </p:txBody>
        </p:sp>
        <p:sp>
          <p:nvSpPr>
            <p:cNvPr id="2152" name="Google Shape;2152;gf1773862d2_0_218"/>
            <p:cNvSpPr/>
            <p:nvPr/>
          </p:nvSpPr>
          <p:spPr>
            <a:xfrm>
              <a:off x="491812" y="568150"/>
              <a:ext cx="2790300" cy="423600"/>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Arial"/>
                  <a:ea typeface="Arial"/>
                  <a:cs typeface="Arial"/>
                  <a:sym typeface="Arial"/>
                </a:rPr>
                <a:t>Radiographie numérique (RN)</a:t>
              </a:r>
              <a:endParaRPr sz="1400" b="1" i="0" u="none" strike="noStrike" cap="none">
                <a:solidFill>
                  <a:schemeClr val="lt1"/>
                </a:solidFill>
                <a:latin typeface="Arial"/>
                <a:ea typeface="Arial"/>
                <a:cs typeface="Arial"/>
                <a:sym typeface="Arial"/>
              </a:endParaRPr>
            </a:p>
          </p:txBody>
        </p:sp>
      </p:grpSp>
      <p:pic>
        <p:nvPicPr>
          <p:cNvPr id="2153" name="Google Shape;2153;gf1773862d2_0_218"/>
          <p:cNvPicPr preferRelativeResize="0">
            <a:picLocks noGrp="1"/>
          </p:cNvPicPr>
          <p:nvPr>
            <p:ph type="body" idx="4294967295"/>
          </p:nvPr>
        </p:nvPicPr>
        <p:blipFill rotWithShape="1">
          <a:blip r:embed="rId5">
            <a:alphaModFix/>
          </a:blip>
          <a:srcRect/>
          <a:stretch/>
        </p:blipFill>
        <p:spPr>
          <a:xfrm>
            <a:off x="5768684" y="1740901"/>
            <a:ext cx="1597025" cy="1212850"/>
          </a:xfrm>
          <a:prstGeom prst="rect">
            <a:avLst/>
          </a:prstGeom>
          <a:noFill/>
          <a:ln>
            <a:noFill/>
          </a:ln>
          <a:effectLst>
            <a:outerShdw blurRad="292100" dist="139700" dir="2700000" algn="tl" rotWithShape="0">
              <a:srgbClr val="333333">
                <a:alpha val="63529"/>
              </a:srgbClr>
            </a:outerShdw>
          </a:effectLst>
        </p:spPr>
      </p:pic>
      <p:grpSp>
        <p:nvGrpSpPr>
          <p:cNvPr id="2154" name="Google Shape;2154;gf1773862d2_0_218"/>
          <p:cNvGrpSpPr/>
          <p:nvPr/>
        </p:nvGrpSpPr>
        <p:grpSpPr>
          <a:xfrm>
            <a:off x="3651067" y="916792"/>
            <a:ext cx="4061766" cy="767956"/>
            <a:chOff x="5719112" y="1738867"/>
            <a:chExt cx="2848563" cy="767956"/>
          </a:xfrm>
        </p:grpSpPr>
        <p:sp>
          <p:nvSpPr>
            <p:cNvPr id="2155" name="Google Shape;2155;gf1773862d2_0_218"/>
            <p:cNvSpPr/>
            <p:nvPr/>
          </p:nvSpPr>
          <p:spPr>
            <a:xfrm>
              <a:off x="5762851" y="2112804"/>
              <a:ext cx="2744469" cy="394019"/>
            </a:xfrm>
            <a:prstGeom prst="rect">
              <a:avLst/>
            </a:prstGeom>
            <a:solidFill>
              <a:schemeClr val="lt1"/>
            </a:solidFill>
            <a:ln w="25400" cap="flat" cmpd="sng">
              <a:solidFill>
                <a:srgbClr val="FEE7A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050" b="0" i="0" u="none" strike="noStrike" cap="none">
                  <a:solidFill>
                    <a:schemeClr val="dk1"/>
                  </a:solidFill>
                  <a:latin typeface="Arial"/>
                  <a:ea typeface="Arial"/>
                  <a:cs typeface="Arial"/>
                  <a:sym typeface="Arial"/>
                </a:rPr>
                <a:t>Générateur analogique et détecteur numérique ou lecteur CR existants</a:t>
              </a:r>
              <a:endParaRPr sz="1050" b="0" i="0" u="none" strike="noStrike" cap="none">
                <a:solidFill>
                  <a:schemeClr val="dk1"/>
                </a:solidFill>
                <a:latin typeface="Arial"/>
                <a:ea typeface="Arial"/>
                <a:cs typeface="Arial"/>
                <a:sym typeface="Arial"/>
              </a:endParaRPr>
            </a:p>
          </p:txBody>
        </p:sp>
        <p:sp>
          <p:nvSpPr>
            <p:cNvPr id="2156" name="Google Shape;2156;gf1773862d2_0_218"/>
            <p:cNvSpPr/>
            <p:nvPr/>
          </p:nvSpPr>
          <p:spPr>
            <a:xfrm>
              <a:off x="5719112" y="1738867"/>
              <a:ext cx="2848563" cy="423601"/>
            </a:xfrm>
            <a:prstGeom prst="rect">
              <a:avLst/>
            </a:prstGeom>
            <a:solidFill>
              <a:srgbClr val="FFDC7E"/>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100" b="1" i="0" u="none" strike="noStrike" cap="none">
                  <a:solidFill>
                    <a:srgbClr val="262626"/>
                  </a:solidFill>
                  <a:latin typeface="Arial"/>
                  <a:ea typeface="Arial"/>
                  <a:cs typeface="Arial"/>
                  <a:sym typeface="Arial"/>
                </a:rPr>
                <a:t>Rénovation et radiographie assistée par ordinateur (RC)</a:t>
              </a:r>
              <a:endParaRPr sz="1100" b="1" i="0" u="none" strike="noStrike" cap="none">
                <a:solidFill>
                  <a:srgbClr val="262626"/>
                </a:solidFill>
                <a:latin typeface="Arial"/>
                <a:ea typeface="Arial"/>
                <a:cs typeface="Arial"/>
                <a:sym typeface="Arial"/>
              </a:endParaRPr>
            </a:p>
          </p:txBody>
        </p:sp>
      </p:grpSp>
      <p:grpSp>
        <p:nvGrpSpPr>
          <p:cNvPr id="2157" name="Google Shape;2157;gf1773862d2_0_218"/>
          <p:cNvGrpSpPr/>
          <p:nvPr/>
        </p:nvGrpSpPr>
        <p:grpSpPr>
          <a:xfrm>
            <a:off x="7940494" y="922259"/>
            <a:ext cx="3819380" cy="762489"/>
            <a:chOff x="8715683" y="636128"/>
            <a:chExt cx="2647200" cy="762489"/>
          </a:xfrm>
        </p:grpSpPr>
        <p:sp>
          <p:nvSpPr>
            <p:cNvPr id="2158" name="Google Shape;2158;gf1773862d2_0_218"/>
            <p:cNvSpPr/>
            <p:nvPr/>
          </p:nvSpPr>
          <p:spPr>
            <a:xfrm>
              <a:off x="8761886" y="1010878"/>
              <a:ext cx="2554793" cy="387739"/>
            </a:xfrm>
            <a:prstGeom prst="rect">
              <a:avLst/>
            </a:prstGeom>
            <a:solidFill>
              <a:schemeClr val="lt1"/>
            </a:solidFill>
            <a:ln w="25400" cap="flat" cmpd="sng">
              <a:solidFill>
                <a:srgbClr val="FFF3D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100" b="0" i="0" u="none" strike="noStrike" cap="none">
                  <a:solidFill>
                    <a:schemeClr val="dk1"/>
                  </a:solidFill>
                  <a:latin typeface="Arial"/>
                  <a:ea typeface="Arial"/>
                  <a:cs typeface="Arial"/>
                  <a:sym typeface="Arial"/>
                </a:rPr>
                <a:t>Générateur analogique et traitement manuel de l’image</a:t>
              </a:r>
              <a:endParaRPr sz="1100" b="0" i="0" u="none" strike="noStrike" cap="none">
                <a:solidFill>
                  <a:schemeClr val="dk1"/>
                </a:solidFill>
                <a:latin typeface="Arial"/>
                <a:ea typeface="Arial"/>
                <a:cs typeface="Arial"/>
                <a:sym typeface="Arial"/>
              </a:endParaRPr>
            </a:p>
          </p:txBody>
        </p:sp>
        <p:sp>
          <p:nvSpPr>
            <p:cNvPr id="2159" name="Google Shape;2159;gf1773862d2_0_218"/>
            <p:cNvSpPr/>
            <p:nvPr/>
          </p:nvSpPr>
          <p:spPr>
            <a:xfrm>
              <a:off x="8715683" y="636128"/>
              <a:ext cx="2647200" cy="423600"/>
            </a:xfrm>
            <a:prstGeom prst="rect">
              <a:avLst/>
            </a:prstGeom>
            <a:solidFill>
              <a:srgbClr val="FFF3D4"/>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62626"/>
                  </a:solidFill>
                  <a:latin typeface="Arial"/>
                  <a:ea typeface="Arial"/>
                  <a:cs typeface="Arial"/>
                  <a:sym typeface="Arial"/>
                </a:rPr>
                <a:t>Radiographie analogique</a:t>
              </a:r>
              <a:endParaRPr sz="1400" b="1" i="0" u="none" strike="noStrike" cap="none">
                <a:solidFill>
                  <a:srgbClr val="262626"/>
                </a:solidFill>
                <a:latin typeface="Arial"/>
                <a:ea typeface="Arial"/>
                <a:cs typeface="Arial"/>
                <a:sym typeface="Arial"/>
              </a:endParaRPr>
            </a:p>
          </p:txBody>
        </p:sp>
      </p:grpSp>
      <p:sp>
        <p:nvSpPr>
          <p:cNvPr id="2160" name="Google Shape;2160;gf1773862d2_0_218"/>
          <p:cNvSpPr txBox="1"/>
          <p:nvPr/>
        </p:nvSpPr>
        <p:spPr>
          <a:xfrm>
            <a:off x="285900" y="3122375"/>
            <a:ext cx="3365100" cy="31980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0000" tIns="45700" rIns="91425" bIns="45700" anchor="t" anchorCtr="0">
            <a:noAutofit/>
          </a:bodyPr>
          <a:lstStyle/>
          <a:p>
            <a:pPr marL="285750" marR="0" lvl="0" indent="-266700" algn="l" rtl="0">
              <a:lnSpc>
                <a:spcPct val="100000"/>
              </a:lnSpc>
              <a:spcBef>
                <a:spcPts val="0"/>
              </a:spcBef>
              <a:spcAft>
                <a:spcPts val="0"/>
              </a:spcAft>
              <a:buClr>
                <a:schemeClr val="dk1"/>
              </a:buClr>
              <a:buSzPts val="1500"/>
              <a:buFont typeface="Arial"/>
              <a:buChar char="●"/>
            </a:pPr>
            <a:r>
              <a:rPr lang="en-US" sz="1200" b="0" i="0" u="none" strike="noStrike" cap="none">
                <a:solidFill>
                  <a:schemeClr val="dk1"/>
                </a:solidFill>
                <a:latin typeface="Arial"/>
                <a:ea typeface="Arial"/>
                <a:cs typeface="Arial"/>
                <a:sym typeface="Arial"/>
              </a:rPr>
              <a:t>Derniers développements en matière de technologie radiologique</a:t>
            </a:r>
            <a:endParaRPr sz="1200" b="0" i="0" u="none" strike="noStrike" cap="none">
              <a:solidFill>
                <a:srgbClr val="000000"/>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Récepteur d’image : </a:t>
            </a:r>
            <a:r>
              <a:rPr lang="en-US" sz="1200" b="0" i="0" u="none" strike="noStrike" cap="none">
                <a:solidFill>
                  <a:schemeClr val="dk1"/>
                </a:solidFill>
                <a:latin typeface="Arial"/>
                <a:ea typeface="Arial"/>
                <a:cs typeface="Arial"/>
                <a:sym typeface="Arial"/>
              </a:rPr>
              <a:t>détecteur à semi-conducteur</a:t>
            </a:r>
            <a:endParaRPr sz="1200" b="0" i="0" u="none" strike="noStrike" cap="none">
              <a:solidFill>
                <a:srgbClr val="000000"/>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Traitement automatique de l’image</a:t>
            </a:r>
            <a:r>
              <a:rPr lang="en-US" sz="1200" b="0" i="0" u="none" strike="noStrike" cap="none">
                <a:solidFill>
                  <a:schemeClr val="dk1"/>
                </a:solidFill>
                <a:latin typeface="Arial"/>
                <a:ea typeface="Arial"/>
                <a:cs typeface="Arial"/>
                <a:sym typeface="Arial"/>
              </a:rPr>
              <a:t> à l’aide du logiciel fourni</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0" i="0" u="none" strike="noStrike" cap="none">
                <a:solidFill>
                  <a:schemeClr val="dk1"/>
                </a:solidFill>
                <a:latin typeface="Arial"/>
                <a:ea typeface="Arial"/>
                <a:cs typeface="Arial"/>
                <a:sym typeface="Arial"/>
              </a:rPr>
              <a:t>Résultat numérique (DICOM, JPEG)</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Intégration</a:t>
            </a:r>
            <a:r>
              <a:rPr lang="en-US" sz="1200" b="0" i="0" u="none" strike="noStrike" cap="none">
                <a:solidFill>
                  <a:schemeClr val="dk1"/>
                </a:solidFill>
                <a:latin typeface="Arial"/>
                <a:ea typeface="Arial"/>
                <a:cs typeface="Arial"/>
                <a:sym typeface="Arial"/>
              </a:rPr>
              <a:t> avec PACS possible grâce au format d’image numérique</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La lecture par DAO </a:t>
            </a:r>
            <a:r>
              <a:rPr lang="en-US" sz="1200" b="0" i="0" u="none" strike="noStrike" cap="none">
                <a:solidFill>
                  <a:schemeClr val="dk1"/>
                </a:solidFill>
                <a:latin typeface="Arial"/>
                <a:ea typeface="Arial"/>
                <a:cs typeface="Arial"/>
                <a:sym typeface="Arial"/>
              </a:rPr>
              <a:t>est automatique</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Qualité d’image élevée </a:t>
            </a:r>
            <a:r>
              <a:rPr lang="en-US" sz="1200" b="0" i="0" u="none" strike="noStrike" cap="none">
                <a:solidFill>
                  <a:schemeClr val="dk1"/>
                </a:solidFill>
                <a:latin typeface="Arial"/>
                <a:ea typeface="Arial"/>
                <a:cs typeface="Arial"/>
                <a:sym typeface="Arial"/>
              </a:rPr>
              <a:t>et meilleure efficacité de la dose de rayonnement </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0" i="0" u="none" strike="noStrike" cap="none">
                <a:solidFill>
                  <a:schemeClr val="dk1"/>
                </a:solidFill>
                <a:latin typeface="Arial"/>
                <a:ea typeface="Arial"/>
                <a:cs typeface="Arial"/>
                <a:sym typeface="Arial"/>
              </a:rPr>
              <a:t>Systèmes </a:t>
            </a:r>
            <a:r>
              <a:rPr lang="en-US" sz="1200" b="1" i="0" u="none" strike="noStrike" cap="none">
                <a:solidFill>
                  <a:schemeClr val="dk1"/>
                </a:solidFill>
                <a:latin typeface="Arial"/>
                <a:ea typeface="Arial"/>
                <a:cs typeface="Arial"/>
                <a:sym typeface="Arial"/>
              </a:rPr>
              <a:t>portables </a:t>
            </a:r>
            <a:r>
              <a:rPr lang="en-US" sz="1200" b="0" i="0" u="none" strike="noStrike" cap="none">
                <a:solidFill>
                  <a:schemeClr val="dk1"/>
                </a:solidFill>
                <a:latin typeface="Arial"/>
                <a:ea typeface="Arial"/>
                <a:cs typeface="Arial"/>
                <a:sym typeface="Arial"/>
              </a:rPr>
              <a:t>disponibles</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0" i="0" u="none" strike="noStrike" cap="none">
                <a:solidFill>
                  <a:schemeClr val="dk1"/>
                </a:solidFill>
                <a:latin typeface="Arial"/>
                <a:ea typeface="Arial"/>
                <a:cs typeface="Arial"/>
                <a:sym typeface="Arial"/>
              </a:rPr>
              <a:t>Génération </a:t>
            </a:r>
            <a:r>
              <a:rPr lang="en-US" sz="1200" b="1" i="0" u="none" strike="noStrike" cap="none">
                <a:solidFill>
                  <a:schemeClr val="dk1"/>
                </a:solidFill>
                <a:latin typeface="Arial"/>
                <a:ea typeface="Arial"/>
                <a:cs typeface="Arial"/>
                <a:sym typeface="Arial"/>
              </a:rPr>
              <a:t>rapide d’images </a:t>
            </a:r>
            <a:r>
              <a:rPr lang="en-US" sz="1200" b="0" i="0" u="none" strike="noStrike" cap="none">
                <a:solidFill>
                  <a:schemeClr val="dk1"/>
                </a:solidFill>
                <a:latin typeface="Arial"/>
                <a:ea typeface="Arial"/>
                <a:cs typeface="Arial"/>
                <a:sym typeface="Arial"/>
              </a:rPr>
              <a:t> </a:t>
            </a:r>
            <a:endParaRPr sz="1200" b="0" i="0" u="none" strike="noStrike" cap="none">
              <a:solidFill>
                <a:schemeClr val="dk1"/>
              </a:solidFill>
              <a:latin typeface="Arial"/>
              <a:ea typeface="Arial"/>
              <a:cs typeface="Arial"/>
              <a:sym typeface="Arial"/>
            </a:endParaRPr>
          </a:p>
        </p:txBody>
      </p:sp>
      <p:sp>
        <p:nvSpPr>
          <p:cNvPr id="2161" name="Google Shape;2161;gf1773862d2_0_218"/>
          <p:cNvSpPr txBox="1"/>
          <p:nvPr/>
        </p:nvSpPr>
        <p:spPr>
          <a:xfrm>
            <a:off x="3952825" y="3141549"/>
            <a:ext cx="3412800" cy="3178800"/>
          </a:xfrm>
          <a:prstGeom prst="rect">
            <a:avLst/>
          </a:prstGeom>
          <a:solidFill>
            <a:schemeClr val="lt1"/>
          </a:solidFill>
          <a:ln w="25400" cap="flat" cmpd="sng">
            <a:solidFill>
              <a:srgbClr val="FEE7A9"/>
            </a:solidFill>
            <a:prstDash val="solid"/>
            <a:round/>
            <a:headEnd type="none" w="sm" len="sm"/>
            <a:tailEnd type="none" w="sm" len="sm"/>
          </a:ln>
        </p:spPr>
        <p:txBody>
          <a:bodyPr spcFirstLastPara="1" wrap="square" lIns="91425" tIns="45700" rIns="91425" bIns="45700" anchor="t" anchorCtr="0">
            <a:noAutofit/>
          </a:bodyPr>
          <a:lstStyle/>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Récepteur d’image : </a:t>
            </a:r>
            <a:r>
              <a:rPr lang="en-US" sz="1200" b="0" i="0" u="none" strike="noStrike" cap="none">
                <a:solidFill>
                  <a:schemeClr val="dk1"/>
                </a:solidFill>
                <a:latin typeface="Arial"/>
                <a:ea typeface="Arial"/>
                <a:cs typeface="Arial"/>
                <a:sym typeface="Arial"/>
              </a:rPr>
              <a:t>nouveau détecteur numérique (mise à niveau) ou numériseur/lecteur CR (CR)</a:t>
            </a:r>
            <a:endParaRPr sz="1200" b="0" i="0" u="none" strike="noStrike" cap="none">
              <a:solidFill>
                <a:srgbClr val="000000"/>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Le traitement de l’image </a:t>
            </a:r>
            <a:r>
              <a:rPr lang="en-US" sz="1200" b="0" i="0" u="none" strike="noStrike" cap="none">
                <a:solidFill>
                  <a:schemeClr val="dk1"/>
                </a:solidFill>
                <a:latin typeface="Arial"/>
                <a:ea typeface="Arial"/>
                <a:cs typeface="Arial"/>
                <a:sym typeface="Arial"/>
              </a:rPr>
              <a:t>peut être automatique à l’aide d’un logiciel (mise à niveau) ou nécessite une numérisation à l’aide d’un lecteur RC (RC)</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0" i="0" u="none" strike="noStrike" cap="none">
                <a:solidFill>
                  <a:schemeClr val="dk1"/>
                </a:solidFill>
                <a:latin typeface="Arial"/>
                <a:ea typeface="Arial"/>
                <a:cs typeface="Arial"/>
                <a:sym typeface="Arial"/>
              </a:rPr>
              <a:t>Le </a:t>
            </a:r>
            <a:r>
              <a:rPr lang="en-US" sz="1200" b="1" i="0" u="none" strike="noStrike" cap="none">
                <a:solidFill>
                  <a:schemeClr val="dk1"/>
                </a:solidFill>
                <a:latin typeface="Arial"/>
                <a:ea typeface="Arial"/>
                <a:cs typeface="Arial"/>
                <a:sym typeface="Arial"/>
              </a:rPr>
              <a:t>résultat </a:t>
            </a:r>
            <a:r>
              <a:rPr lang="en-US" sz="1200" b="0" i="0" u="none" strike="noStrike" cap="none">
                <a:solidFill>
                  <a:schemeClr val="dk1"/>
                </a:solidFill>
                <a:latin typeface="Arial"/>
                <a:ea typeface="Arial"/>
                <a:cs typeface="Arial"/>
                <a:sym typeface="Arial"/>
              </a:rPr>
              <a:t>obtenu est numérique (DICOM, JPEG)</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Intégration </a:t>
            </a:r>
            <a:r>
              <a:rPr lang="en-US" sz="1200" b="0" i="0" u="none" strike="noStrike" cap="none">
                <a:solidFill>
                  <a:schemeClr val="dk1"/>
                </a:solidFill>
                <a:latin typeface="Arial"/>
                <a:ea typeface="Arial"/>
                <a:cs typeface="Arial"/>
                <a:sym typeface="Arial"/>
              </a:rPr>
              <a:t>avec PACS possible grâce au format d’image numérique</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La lecture par DAO </a:t>
            </a:r>
            <a:r>
              <a:rPr lang="en-US" sz="1200" b="0" i="0" u="none" strike="noStrike" cap="none">
                <a:solidFill>
                  <a:schemeClr val="dk1"/>
                </a:solidFill>
                <a:latin typeface="Arial"/>
                <a:ea typeface="Arial"/>
                <a:cs typeface="Arial"/>
                <a:sym typeface="Arial"/>
              </a:rPr>
              <a:t>n’est possible qu’après la numérisation</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0" i="0" u="none" strike="noStrike" cap="none">
                <a:solidFill>
                  <a:schemeClr val="dk1"/>
                </a:solidFill>
                <a:latin typeface="Arial"/>
                <a:ea typeface="Arial"/>
                <a:cs typeface="Arial"/>
                <a:sym typeface="Arial"/>
              </a:rPr>
              <a:t>L’</a:t>
            </a:r>
            <a:r>
              <a:rPr lang="en-US" sz="12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efficacité de la dose de rayonnement est </a:t>
            </a:r>
            <a:r>
              <a:rPr lang="en-US" sz="1200" b="1"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inférieure</a:t>
            </a:r>
            <a:r>
              <a:rPr lang="en-US" sz="1200" b="0"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 à celle des systèmes DR</a:t>
            </a:r>
            <a:endParaRPr sz="1200" b="0" i="0" u="none" strike="noStrike" cap="none">
              <a:solidFill>
                <a:srgbClr val="000000"/>
              </a:solidFill>
              <a:latin typeface="Arial"/>
              <a:ea typeface="Arial"/>
              <a:cs typeface="Arial"/>
              <a:sym typeface="Arial"/>
            </a:endParaRPr>
          </a:p>
        </p:txBody>
      </p:sp>
      <p:sp>
        <p:nvSpPr>
          <p:cNvPr id="2162" name="Google Shape;2162;gf1773862d2_0_218"/>
          <p:cNvSpPr txBox="1"/>
          <p:nvPr/>
        </p:nvSpPr>
        <p:spPr>
          <a:xfrm>
            <a:off x="7940538" y="3195875"/>
            <a:ext cx="3819300" cy="2954625"/>
          </a:xfrm>
          <a:prstGeom prst="rect">
            <a:avLst/>
          </a:prstGeom>
          <a:solidFill>
            <a:schemeClr val="lt1"/>
          </a:solidFill>
          <a:ln w="25400" cap="flat" cmpd="sng">
            <a:solidFill>
              <a:srgbClr val="FFF3D4"/>
            </a:solidFill>
            <a:prstDash val="solid"/>
            <a:round/>
            <a:headEnd type="none" w="sm" len="sm"/>
            <a:tailEnd type="none" w="sm" len="sm"/>
          </a:ln>
        </p:spPr>
        <p:txBody>
          <a:bodyPr spcFirstLastPara="1" wrap="square" lIns="91425" tIns="91425" rIns="91425" bIns="91425" anchor="t" anchorCtr="0">
            <a:spAutoFit/>
          </a:bodyPr>
          <a:lstStyle/>
          <a:p>
            <a:pPr marL="285750" marR="0" lvl="0" indent="-266700" algn="l" rtl="0">
              <a:lnSpc>
                <a:spcPct val="100000"/>
              </a:lnSpc>
              <a:spcBef>
                <a:spcPts val="0"/>
              </a:spcBef>
              <a:spcAft>
                <a:spcPts val="0"/>
              </a:spcAft>
              <a:buClr>
                <a:schemeClr val="dk1"/>
              </a:buClr>
              <a:buSzPts val="1500"/>
              <a:buFont typeface="Arial"/>
              <a:buChar char="●"/>
            </a:pPr>
            <a:r>
              <a:rPr lang="en-US" sz="1200" b="0" i="0" u="none" strike="noStrike" cap="none">
                <a:solidFill>
                  <a:schemeClr val="dk1"/>
                </a:solidFill>
                <a:latin typeface="Arial"/>
                <a:ea typeface="Arial"/>
                <a:cs typeface="Arial"/>
                <a:sym typeface="Arial"/>
              </a:rPr>
              <a:t>Méthode traditionnelle d’imagerie par rayons X </a:t>
            </a:r>
            <a:endParaRPr sz="1200" b="0" i="0" u="none" strike="noStrike" cap="none">
              <a:solidFill>
                <a:srgbClr val="000000"/>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Récepteur d’image</a:t>
            </a:r>
            <a:r>
              <a:rPr lang="en-US" sz="1200" b="0" i="0" u="none" strike="noStrike" cap="none">
                <a:solidFill>
                  <a:schemeClr val="dk1"/>
                </a:solidFill>
                <a:latin typeface="Arial"/>
                <a:ea typeface="Arial"/>
                <a:cs typeface="Arial"/>
                <a:sym typeface="Arial"/>
              </a:rPr>
              <a:t> : film analogique</a:t>
            </a:r>
            <a:endParaRPr sz="1200" b="0" i="0" u="none" strike="noStrike" cap="none">
              <a:solidFill>
                <a:srgbClr val="000000"/>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Traitement par voie humide</a:t>
            </a:r>
            <a:r>
              <a:rPr lang="en-US" sz="1200" b="0" i="0" u="none" strike="noStrike" cap="none">
                <a:solidFill>
                  <a:schemeClr val="dk1"/>
                </a:solidFill>
                <a:latin typeface="Arial"/>
                <a:ea typeface="Arial"/>
                <a:cs typeface="Arial"/>
                <a:sym typeface="Arial"/>
              </a:rPr>
              <a:t> à l’aide de ressources humaines formées pour générer l’image finale </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Besoin d’un lecteur humain formé </a:t>
            </a:r>
            <a:r>
              <a:rPr lang="en-US" sz="1200" b="0" i="0" u="none" strike="noStrike" cap="none">
                <a:solidFill>
                  <a:schemeClr val="dk1"/>
                </a:solidFill>
                <a:latin typeface="Arial"/>
                <a:ea typeface="Arial"/>
                <a:cs typeface="Arial"/>
                <a:sym typeface="Arial"/>
              </a:rPr>
              <a:t>pour interpréter le film, </a:t>
            </a:r>
            <a:r>
              <a:rPr lang="en-US" sz="1200" b="1" i="0" u="none" strike="noStrike" cap="none">
                <a:solidFill>
                  <a:schemeClr val="dk1"/>
                </a:solidFill>
                <a:latin typeface="Arial"/>
                <a:ea typeface="Arial"/>
                <a:cs typeface="Arial"/>
                <a:sym typeface="Arial"/>
              </a:rPr>
              <a:t>difficile à utiliser sur le terrain</a:t>
            </a:r>
            <a:endParaRPr sz="1200" b="1"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Le résultat </a:t>
            </a:r>
            <a:r>
              <a:rPr lang="en-US" sz="1200" b="0" i="0" u="none" strike="noStrike" cap="none">
                <a:solidFill>
                  <a:schemeClr val="dk1"/>
                </a:solidFill>
                <a:latin typeface="Arial"/>
                <a:ea typeface="Arial"/>
                <a:cs typeface="Arial"/>
                <a:sym typeface="Arial"/>
              </a:rPr>
              <a:t>obtenu est le film radiologique</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Intégration </a:t>
            </a:r>
            <a:r>
              <a:rPr lang="en-US" sz="1200" b="0" i="0" u="none" strike="noStrike" cap="none">
                <a:solidFill>
                  <a:schemeClr val="dk1"/>
                </a:solidFill>
                <a:latin typeface="Arial"/>
                <a:ea typeface="Arial"/>
                <a:cs typeface="Arial"/>
                <a:sym typeface="Arial"/>
              </a:rPr>
              <a:t>avec PACS impossible</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La lecture par DAO </a:t>
            </a:r>
            <a:r>
              <a:rPr lang="en-US" sz="1200" b="0" i="0" u="none" strike="noStrike" cap="none">
                <a:solidFill>
                  <a:schemeClr val="dk1"/>
                </a:solidFill>
                <a:latin typeface="Arial"/>
                <a:ea typeface="Arial"/>
                <a:cs typeface="Arial"/>
                <a:sym typeface="Arial"/>
              </a:rPr>
              <a:t>n’est possible qu’après la numérisation</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Baisse</a:t>
            </a:r>
            <a:r>
              <a:rPr lang="en-US" sz="1200" b="0" i="0" u="none" strike="noStrike" cap="none">
                <a:solidFill>
                  <a:schemeClr val="dk1"/>
                </a:solidFill>
                <a:latin typeface="Arial"/>
                <a:ea typeface="Arial"/>
                <a:cs typeface="Arial"/>
                <a:sym typeface="Arial"/>
              </a:rPr>
              <a:t> du débit possible en raison du traitement complexe de l’image</a:t>
            </a:r>
            <a:endParaRPr sz="1200" b="0" i="0" u="none" strike="noStrike" cap="none">
              <a:solidFill>
                <a:srgbClr val="000000"/>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pPr>
            <a:r>
              <a:rPr lang="en-US" sz="1200" b="1" i="0" u="none" strike="noStrike" cap="none">
                <a:solidFill>
                  <a:schemeClr val="dk1"/>
                </a:solidFill>
                <a:latin typeface="Arial"/>
                <a:ea typeface="Arial"/>
                <a:cs typeface="Arial"/>
                <a:sym typeface="Arial"/>
              </a:rPr>
              <a:t>Mauvaise </a:t>
            </a:r>
            <a:r>
              <a:rPr lang="en-US" sz="1200" b="0" i="0" u="none" strike="noStrike" cap="none">
                <a:solidFill>
                  <a:schemeClr val="dk1"/>
                </a:solidFill>
                <a:latin typeface="Arial"/>
                <a:ea typeface="Arial"/>
                <a:cs typeface="Arial"/>
                <a:sym typeface="Arial"/>
              </a:rPr>
              <a:t>efficacité de la dose de rayonnement </a:t>
            </a:r>
            <a:endParaRPr sz="1200" b="0" i="0" u="none" strike="noStrike" cap="none">
              <a:solidFill>
                <a:srgbClr val="000000"/>
              </a:solidFill>
              <a:latin typeface="Arial"/>
              <a:ea typeface="Arial"/>
              <a:cs typeface="Arial"/>
              <a:sym typeface="Arial"/>
            </a:endParaRPr>
          </a:p>
        </p:txBody>
      </p:sp>
      <p:pic>
        <p:nvPicPr>
          <p:cNvPr id="2163" name="Google Shape;2163;gf1773862d2_0_218"/>
          <p:cNvPicPr preferRelativeResize="0"/>
          <p:nvPr/>
        </p:nvPicPr>
        <p:blipFill rotWithShape="1">
          <a:blip r:embed="rId6">
            <a:alphaModFix/>
          </a:blip>
          <a:srcRect/>
          <a:stretch/>
        </p:blipFill>
        <p:spPr>
          <a:xfrm>
            <a:off x="8318763" y="1888780"/>
            <a:ext cx="1527733" cy="1076124"/>
          </a:xfrm>
          <a:prstGeom prst="rect">
            <a:avLst/>
          </a:prstGeom>
          <a:noFill/>
          <a:ln>
            <a:noFill/>
          </a:ln>
          <a:effectLst>
            <a:outerShdw blurRad="292100" dist="139700" dir="2700000" algn="tl" rotWithShape="0">
              <a:srgbClr val="333333">
                <a:alpha val="63529"/>
              </a:srgbClr>
            </a:outerShdw>
          </a:effectLst>
        </p:spPr>
      </p:pic>
      <p:pic>
        <p:nvPicPr>
          <p:cNvPr id="2164" name="Google Shape;2164;gf1773862d2_0_218"/>
          <p:cNvPicPr preferRelativeResize="0"/>
          <p:nvPr/>
        </p:nvPicPr>
        <p:blipFill rotWithShape="1">
          <a:blip r:embed="rId7">
            <a:alphaModFix/>
          </a:blip>
          <a:srcRect/>
          <a:stretch/>
        </p:blipFill>
        <p:spPr>
          <a:xfrm>
            <a:off x="9927350" y="1760975"/>
            <a:ext cx="1453327" cy="1212850"/>
          </a:xfrm>
          <a:prstGeom prst="rect">
            <a:avLst/>
          </a:prstGeom>
          <a:noFill/>
          <a:ln>
            <a:noFill/>
          </a:ln>
          <a:effectLst>
            <a:outerShdw blurRad="292100" dist="139700" dir="2700000" algn="tl" rotWithShape="0">
              <a:srgbClr val="333333">
                <a:alpha val="63529"/>
              </a:srgbClr>
            </a:outerShdw>
          </a:effectLst>
        </p:spPr>
      </p:pic>
      <p:pic>
        <p:nvPicPr>
          <p:cNvPr id="2165" name="Google Shape;2165;gf1773862d2_0_218"/>
          <p:cNvPicPr preferRelativeResize="0"/>
          <p:nvPr/>
        </p:nvPicPr>
        <p:blipFill rotWithShape="1">
          <a:blip r:embed="rId8">
            <a:alphaModFix/>
          </a:blip>
          <a:srcRect/>
          <a:stretch/>
        </p:blipFill>
        <p:spPr>
          <a:xfrm>
            <a:off x="2066252" y="1786192"/>
            <a:ext cx="1140791" cy="1233375"/>
          </a:xfrm>
          <a:prstGeom prst="rect">
            <a:avLst/>
          </a:prstGeom>
          <a:noFill/>
          <a:ln>
            <a:noFill/>
          </a:ln>
          <a:effectLst>
            <a:outerShdw blurRad="292100" dist="139700" dir="2700000" algn="tl" rotWithShape="0">
              <a:srgbClr val="333333">
                <a:alpha val="63529"/>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2171" name="Google Shape;2171;gf1628d04e6_0_95"/>
          <p:cNvSpPr txBox="1">
            <a:spLocks noGrp="1"/>
          </p:cNvSpPr>
          <p:nvPr>
            <p:ph type="title"/>
          </p:nvPr>
        </p:nvSpPr>
        <p:spPr>
          <a:xfrm>
            <a:off x="4739194" y="3691105"/>
            <a:ext cx="7892226" cy="579755"/>
          </a:xfrm>
          <a:prstGeom prst="rect">
            <a:avLst/>
          </a:prstGeom>
          <a:noFill/>
          <a:ln>
            <a:noFill/>
          </a:ln>
        </p:spPr>
        <p:txBody>
          <a:bodyPr spcFirstLastPara="1" wrap="square" lIns="0" tIns="45700" rIns="0" bIns="45700" anchor="ctr" anchorCtr="0">
            <a:noAutofit/>
          </a:bodyPr>
          <a:lstStyle/>
          <a:p>
            <a:pPr marL="0" lvl="0" indent="0" algn="l" rtl="0">
              <a:lnSpc>
                <a:spcPct val="110000"/>
              </a:lnSpc>
              <a:spcBef>
                <a:spcPts val="500"/>
              </a:spcBef>
              <a:spcAft>
                <a:spcPts val="0"/>
              </a:spcAft>
              <a:buSzPts val="2800"/>
              <a:buNone/>
            </a:pPr>
            <a:r>
              <a:rPr lang="en-US"/>
              <a:t>PRÉSENTATION DES SYSTÈMES DE RADIOGRAPHIE ULTRA-PORTABLES</a:t>
            </a:r>
            <a:endParaRPr sz="2800">
              <a:solidFill>
                <a:srgbClr val="262626"/>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75"/>
        <p:cNvGrpSpPr/>
        <p:nvPr/>
      </p:nvGrpSpPr>
      <p:grpSpPr>
        <a:xfrm>
          <a:off x="0" y="0"/>
          <a:ext cx="0" cy="0"/>
          <a:chOff x="0" y="0"/>
          <a:chExt cx="0" cy="0"/>
        </a:xfrm>
      </p:grpSpPr>
      <p:sp>
        <p:nvSpPr>
          <p:cNvPr id="2176" name="Google Shape;2176;gf6a162d8cd_0_1693"/>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p>
            <a:pPr marL="0" lvl="0" indent="0" algn="ctr" rtl="0">
              <a:lnSpc>
                <a:spcPct val="90000"/>
              </a:lnSpc>
              <a:spcBef>
                <a:spcPts val="0"/>
              </a:spcBef>
              <a:spcAft>
                <a:spcPts val="0"/>
              </a:spcAft>
              <a:buClr>
                <a:srgbClr val="5C5F61"/>
              </a:buClr>
              <a:buSzPts val="3400"/>
              <a:buFont typeface="Arial"/>
              <a:buNone/>
            </a:pPr>
            <a:r>
              <a:rPr lang="en-US" sz="3200"/>
              <a:t>Présentation du système de radiographie ultra-portable (UP-XR)</a:t>
            </a:r>
            <a:endParaRPr/>
          </a:p>
        </p:txBody>
      </p:sp>
      <p:sp>
        <p:nvSpPr>
          <p:cNvPr id="2177" name="Google Shape;2177;gf6a162d8cd_0_1693"/>
          <p:cNvSpPr txBox="1">
            <a:spLocks noGrp="1"/>
          </p:cNvSpPr>
          <p:nvPr>
            <p:ph type="body" idx="4294967295"/>
          </p:nvPr>
        </p:nvSpPr>
        <p:spPr>
          <a:xfrm>
            <a:off x="362324" y="1715905"/>
            <a:ext cx="5245100" cy="554038"/>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Clr>
                <a:srgbClr val="5C5F61"/>
              </a:buClr>
              <a:buSzPts val="3200"/>
              <a:buNone/>
            </a:pPr>
            <a:r>
              <a:rPr lang="en-US" sz="2600"/>
              <a:t>Types de systèmes </a:t>
            </a:r>
            <a:r>
              <a:rPr lang="en-US" sz="2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radiologiques</a:t>
            </a:r>
            <a:r>
              <a:rPr lang="en-US" sz="2600"/>
              <a:t> :</a:t>
            </a:r>
            <a:endParaRPr sz="2600">
              <a:solidFill>
                <a:srgbClr val="262626"/>
              </a:solidFill>
            </a:endParaRPr>
          </a:p>
        </p:txBody>
      </p:sp>
      <p:grpSp>
        <p:nvGrpSpPr>
          <p:cNvPr id="2178" name="Google Shape;2178;gf6a162d8cd_0_1693"/>
          <p:cNvGrpSpPr/>
          <p:nvPr/>
        </p:nvGrpSpPr>
        <p:grpSpPr>
          <a:xfrm>
            <a:off x="4017436" y="2464469"/>
            <a:ext cx="2134753" cy="3192875"/>
            <a:chOff x="3961247" y="2462723"/>
            <a:chExt cx="2134753" cy="3192875"/>
          </a:xfrm>
        </p:grpSpPr>
        <p:pic>
          <p:nvPicPr>
            <p:cNvPr id="2179" name="Google Shape;2179;gf6a162d8cd_0_1693"/>
            <p:cNvPicPr preferRelativeResize="0"/>
            <p:nvPr/>
          </p:nvPicPr>
          <p:blipFill rotWithShape="1">
            <a:blip r:embed="rId3">
              <a:alphaModFix/>
            </a:blip>
            <a:srcRect/>
            <a:stretch/>
          </p:blipFill>
          <p:spPr>
            <a:xfrm>
              <a:off x="4010258" y="2462723"/>
              <a:ext cx="1791141" cy="1561691"/>
            </a:xfrm>
            <a:prstGeom prst="rect">
              <a:avLst/>
            </a:prstGeom>
            <a:noFill/>
            <a:ln>
              <a:noFill/>
            </a:ln>
          </p:spPr>
        </p:pic>
        <p:sp>
          <p:nvSpPr>
            <p:cNvPr id="2180" name="Google Shape;2180;gf6a162d8cd_0_1693"/>
            <p:cNvSpPr txBox="1"/>
            <p:nvPr/>
          </p:nvSpPr>
          <p:spPr>
            <a:xfrm>
              <a:off x="3961247" y="4024413"/>
              <a:ext cx="2134753" cy="163118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600" b="1" i="0" u="none" strike="noStrike" cap="none">
                  <a:solidFill>
                    <a:schemeClr val="dk1"/>
                  </a:solidFill>
                  <a:latin typeface="Arial"/>
                  <a:ea typeface="Arial"/>
                  <a:cs typeface="Arial"/>
                  <a:sym typeface="Arial"/>
                </a:rPr>
                <a:t>Ultra portable :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300" b="0" i="0" u="none" strike="noStrike" cap="none">
                  <a:solidFill>
                    <a:schemeClr val="dk1"/>
                  </a:solidFill>
                  <a:latin typeface="Arial"/>
                  <a:ea typeface="Arial"/>
                  <a:cs typeface="Arial"/>
                  <a:sym typeface="Arial"/>
                </a:rPr>
                <a:t>Charge de travail faible à modérée, alimenté par batterie, qualité d’image acceptable, faible rayonnement, adapté au terrain </a:t>
              </a:r>
              <a:endParaRPr sz="1300" b="0" i="0" u="none" strike="noStrike" cap="none">
                <a:solidFill>
                  <a:srgbClr val="000000"/>
                </a:solidFill>
                <a:latin typeface="Arial"/>
                <a:ea typeface="Arial"/>
                <a:cs typeface="Arial"/>
                <a:sym typeface="Arial"/>
              </a:endParaRPr>
            </a:p>
          </p:txBody>
        </p:sp>
      </p:grpSp>
      <p:grpSp>
        <p:nvGrpSpPr>
          <p:cNvPr id="2181" name="Google Shape;2181;gf6a162d8cd_0_1693"/>
          <p:cNvGrpSpPr/>
          <p:nvPr/>
        </p:nvGrpSpPr>
        <p:grpSpPr>
          <a:xfrm>
            <a:off x="216993" y="2462723"/>
            <a:ext cx="1818238" cy="3192876"/>
            <a:chOff x="83181" y="2462723"/>
            <a:chExt cx="1818238" cy="3192876"/>
          </a:xfrm>
        </p:grpSpPr>
        <p:pic>
          <p:nvPicPr>
            <p:cNvPr id="2182" name="Google Shape;2182;gf6a162d8cd_0_1693"/>
            <p:cNvPicPr preferRelativeResize="0"/>
            <p:nvPr/>
          </p:nvPicPr>
          <p:blipFill rotWithShape="1">
            <a:blip r:embed="rId4">
              <a:alphaModFix/>
            </a:blip>
            <a:srcRect/>
            <a:stretch/>
          </p:blipFill>
          <p:spPr>
            <a:xfrm>
              <a:off x="83182" y="2462723"/>
              <a:ext cx="1753958" cy="1561690"/>
            </a:xfrm>
            <a:prstGeom prst="rect">
              <a:avLst/>
            </a:prstGeom>
            <a:noFill/>
            <a:ln>
              <a:noFill/>
            </a:ln>
          </p:spPr>
        </p:pic>
        <p:sp>
          <p:nvSpPr>
            <p:cNvPr id="2183" name="Google Shape;2183;gf6a162d8cd_0_1693"/>
            <p:cNvSpPr txBox="1"/>
            <p:nvPr/>
          </p:nvSpPr>
          <p:spPr>
            <a:xfrm>
              <a:off x="83181" y="4024414"/>
              <a:ext cx="1818238" cy="163118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600" b="1" i="0" u="none" strike="noStrike" cap="none">
                  <a:solidFill>
                    <a:schemeClr val="dk1"/>
                  </a:solidFill>
                  <a:latin typeface="Arial"/>
                  <a:ea typeface="Arial"/>
                  <a:cs typeface="Arial"/>
                  <a:sym typeface="Arial"/>
                </a:rPr>
                <a:t>Stationnaire :</a:t>
              </a:r>
              <a:r>
                <a:rPr lang="en-US" sz="1600" b="0" i="0" u="none" strike="noStrike" cap="none">
                  <a:solidFill>
                    <a:schemeClr val="dk1"/>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300" b="0" i="0" u="none" strike="noStrike" cap="none">
                  <a:solidFill>
                    <a:schemeClr val="dk1"/>
                  </a:solidFill>
                  <a:latin typeface="Arial"/>
                  <a:ea typeface="Arial"/>
                  <a:cs typeface="Arial"/>
                  <a:sym typeface="Arial"/>
                </a:rPr>
                <a:t>Charge de travail élevée, électricité stable, radiologie générale, offre une qualité d’image élevée</a:t>
              </a:r>
              <a:endParaRPr sz="1300" b="0" i="0" u="none" strike="noStrike" cap="none">
                <a:solidFill>
                  <a:srgbClr val="000000"/>
                </a:solidFill>
                <a:latin typeface="Arial"/>
                <a:ea typeface="Arial"/>
                <a:cs typeface="Arial"/>
                <a:sym typeface="Arial"/>
              </a:endParaRPr>
            </a:p>
          </p:txBody>
        </p:sp>
      </p:grpSp>
      <p:grpSp>
        <p:nvGrpSpPr>
          <p:cNvPr id="2184" name="Google Shape;2184;gf6a162d8cd_0_1693"/>
          <p:cNvGrpSpPr/>
          <p:nvPr/>
        </p:nvGrpSpPr>
        <p:grpSpPr>
          <a:xfrm>
            <a:off x="2071115" y="2462723"/>
            <a:ext cx="1899425" cy="3192875"/>
            <a:chOff x="1949481" y="2462723"/>
            <a:chExt cx="1899425" cy="3192875"/>
          </a:xfrm>
        </p:grpSpPr>
        <p:pic>
          <p:nvPicPr>
            <p:cNvPr id="2185" name="Google Shape;2185;gf6a162d8cd_0_1693"/>
            <p:cNvPicPr preferRelativeResize="0"/>
            <p:nvPr/>
          </p:nvPicPr>
          <p:blipFill rotWithShape="1">
            <a:blip r:embed="rId5">
              <a:alphaModFix/>
            </a:blip>
            <a:srcRect/>
            <a:stretch/>
          </p:blipFill>
          <p:spPr>
            <a:xfrm>
              <a:off x="2046886" y="2462723"/>
              <a:ext cx="1753958" cy="1561690"/>
            </a:xfrm>
            <a:prstGeom prst="rect">
              <a:avLst/>
            </a:prstGeom>
            <a:noFill/>
            <a:ln>
              <a:noFill/>
            </a:ln>
          </p:spPr>
        </p:pic>
        <p:sp>
          <p:nvSpPr>
            <p:cNvPr id="2186" name="Google Shape;2186;gf6a162d8cd_0_1693"/>
            <p:cNvSpPr txBox="1"/>
            <p:nvPr/>
          </p:nvSpPr>
          <p:spPr>
            <a:xfrm>
              <a:off x="1949481" y="4024413"/>
              <a:ext cx="1899425" cy="163118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600" b="1" i="0" u="none" strike="noStrike" cap="none">
                  <a:solidFill>
                    <a:schemeClr val="dk1"/>
                  </a:solidFill>
                  <a:latin typeface="Arial"/>
                  <a:ea typeface="Arial"/>
                  <a:cs typeface="Arial"/>
                  <a:sym typeface="Arial"/>
                </a:rPr>
                <a:t>Mobile :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300" b="0" i="0" u="none" strike="noStrike" cap="none">
                  <a:solidFill>
                    <a:schemeClr val="dk1"/>
                  </a:solidFill>
                  <a:latin typeface="Arial"/>
                  <a:ea typeface="Arial"/>
                  <a:cs typeface="Arial"/>
                  <a:sym typeface="Arial"/>
                </a:rPr>
                <a:t>Charge de travail modérée, alimentation électrique intermittente, peut être déplacé/enroulé, qualité d’image élevée</a:t>
              </a:r>
              <a:endParaRPr sz="1300" b="0" i="0" u="none" strike="noStrike" cap="none">
                <a:solidFill>
                  <a:srgbClr val="000000"/>
                </a:solidFill>
                <a:latin typeface="Arial"/>
                <a:ea typeface="Arial"/>
                <a:cs typeface="Arial"/>
                <a:sym typeface="Arial"/>
              </a:endParaRPr>
            </a:p>
          </p:txBody>
        </p:sp>
      </p:grpSp>
      <p:sp>
        <p:nvSpPr>
          <p:cNvPr id="2187" name="Google Shape;2187;gf6a162d8cd_0_1693"/>
          <p:cNvSpPr txBox="1">
            <a:spLocks noGrp="1"/>
          </p:cNvSpPr>
          <p:nvPr>
            <p:ph type="body" idx="1"/>
          </p:nvPr>
        </p:nvSpPr>
        <p:spPr>
          <a:xfrm>
            <a:off x="6248096" y="50693"/>
            <a:ext cx="5726910" cy="3724894"/>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F6163"/>
              </a:buClr>
              <a:buSzPts val="2400"/>
              <a:buNone/>
            </a:pPr>
            <a:r>
              <a:rPr lang="en-US" sz="2000"/>
              <a:t>Avantages du système d’UP-XR :</a:t>
            </a:r>
            <a:br>
              <a:rPr lang="en-US" sz="2000" b="1">
                <a:solidFill>
                  <a:srgbClr val="5F6163"/>
                </a:solidFill>
              </a:rPr>
            </a:br>
            <a:endParaRPr sz="400" b="1">
              <a:solidFill>
                <a:srgbClr val="5F6163"/>
              </a:solidFill>
            </a:endParaRPr>
          </a:p>
          <a:p>
            <a:pPr marL="288925" lvl="0" indent="-250825" algn="l" rtl="0">
              <a:lnSpc>
                <a:spcPct val="100000"/>
              </a:lnSpc>
              <a:spcBef>
                <a:spcPts val="0"/>
              </a:spcBef>
              <a:spcAft>
                <a:spcPts val="0"/>
              </a:spcAft>
              <a:buClr>
                <a:srgbClr val="5C5F61"/>
              </a:buClr>
              <a:buSzPts val="1800"/>
              <a:buChar char="●"/>
            </a:pPr>
            <a:r>
              <a:rPr lang="en-US" sz="1600"/>
              <a:t>Décentraliser le dépistage par radiographie et élargir l’accès</a:t>
            </a:r>
            <a:endParaRPr sz="2400"/>
          </a:p>
          <a:p>
            <a:pPr marL="288925" lvl="0" indent="-250825" algn="l" rtl="0">
              <a:lnSpc>
                <a:spcPct val="100000"/>
              </a:lnSpc>
              <a:spcBef>
                <a:spcPts val="1800"/>
              </a:spcBef>
              <a:spcAft>
                <a:spcPts val="0"/>
              </a:spcAft>
              <a:buClr>
                <a:srgbClr val="5C5F61"/>
              </a:buClr>
              <a:buSzPts val="1800"/>
              <a:buChar char="●"/>
            </a:pPr>
            <a:r>
              <a:rPr lang="en-US" sz="1600"/>
              <a:t>Fonctionnement avec batterie intégrée </a:t>
            </a:r>
            <a:endParaRPr/>
          </a:p>
          <a:p>
            <a:pPr marL="288925" lvl="0" indent="-250825" algn="l" rtl="0">
              <a:lnSpc>
                <a:spcPct val="100000"/>
              </a:lnSpc>
              <a:spcBef>
                <a:spcPts val="1800"/>
              </a:spcBef>
              <a:spcAft>
                <a:spcPts val="0"/>
              </a:spcAft>
              <a:buClr>
                <a:srgbClr val="5C5F61"/>
              </a:buClr>
              <a:buSzPts val="1800"/>
              <a:buChar char="●"/>
            </a:pPr>
            <a:r>
              <a:rPr lang="en-US" sz="1600"/>
              <a:t>Faible poids</a:t>
            </a:r>
            <a:r>
              <a:rPr lang="en-US" sz="1600">
                <a:latin typeface="Arial"/>
                <a:ea typeface="Arial"/>
                <a:cs typeface="Arial"/>
                <a:sym typeface="Arial"/>
              </a:rPr>
              <a:t>—</a:t>
            </a:r>
            <a:r>
              <a:rPr lang="en-US" sz="1600"/>
              <a:t>réduction de la pression physique sur le personnel transportant ou installant le système </a:t>
            </a:r>
            <a:endParaRPr sz="2400"/>
          </a:p>
          <a:p>
            <a:pPr marL="288925" lvl="0" indent="-250825" algn="l" rtl="0">
              <a:lnSpc>
                <a:spcPct val="100000"/>
              </a:lnSpc>
              <a:spcBef>
                <a:spcPts val="1800"/>
              </a:spcBef>
              <a:spcAft>
                <a:spcPts val="0"/>
              </a:spcAft>
              <a:buClr>
                <a:srgbClr val="5C5F61"/>
              </a:buClr>
              <a:buSzPts val="1800"/>
              <a:buChar char="●"/>
            </a:pPr>
            <a:r>
              <a:rPr lang="en-US" sz="1600"/>
              <a:t>Réduction de l’exposition aux rayonnements </a:t>
            </a:r>
            <a:endParaRPr/>
          </a:p>
          <a:p>
            <a:pPr marL="288925" lvl="0" indent="-250825" algn="l" rtl="0">
              <a:lnSpc>
                <a:spcPct val="100000"/>
              </a:lnSpc>
              <a:spcBef>
                <a:spcPts val="1800"/>
              </a:spcBef>
              <a:spcAft>
                <a:spcPts val="0"/>
              </a:spcAft>
              <a:buClr>
                <a:srgbClr val="5C5F61"/>
              </a:buClr>
              <a:buSzPts val="1800"/>
              <a:buChar char="●"/>
            </a:pPr>
            <a:r>
              <a:rPr lang="en-US" sz="1600"/>
              <a:t>La qualité d’image serait comparable à celle d’une radiographie fixe </a:t>
            </a:r>
            <a:endParaRPr/>
          </a:p>
        </p:txBody>
      </p:sp>
      <p:sp>
        <p:nvSpPr>
          <p:cNvPr id="2188" name="Google Shape;2188;gf6a162d8cd_0_1693"/>
          <p:cNvSpPr txBox="1"/>
          <p:nvPr/>
        </p:nvSpPr>
        <p:spPr>
          <a:xfrm>
            <a:off x="6334414" y="3679984"/>
            <a:ext cx="5391493" cy="4351337"/>
          </a:xfrm>
          <a:prstGeom prst="rect">
            <a:avLst/>
          </a:prstGeom>
          <a:noFill/>
          <a:ln>
            <a:noFill/>
          </a:ln>
        </p:spPr>
        <p:txBody>
          <a:bodyPr spcFirstLastPara="1" wrap="square" lIns="0" tIns="45700" rIns="0" bIns="45700" anchor="t" anchorCtr="0">
            <a:normAutofit/>
          </a:bodyPr>
          <a:lstStyle/>
          <a:p>
            <a:pPr marL="0" marR="0" lvl="0" indent="0" algn="l" rtl="0">
              <a:lnSpc>
                <a:spcPct val="110000"/>
              </a:lnSpc>
              <a:spcBef>
                <a:spcPts val="0"/>
              </a:spcBef>
              <a:spcAft>
                <a:spcPts val="0"/>
              </a:spcAft>
              <a:buClr>
                <a:srgbClr val="5F6163"/>
              </a:buClr>
              <a:buSzPts val="2400"/>
              <a:buFont typeface="Arial"/>
              <a:buNone/>
            </a:pPr>
            <a:r>
              <a:rPr lang="en-US" sz="2000" b="1" i="0" u="none" strike="noStrike" cap="none">
                <a:solidFill>
                  <a:srgbClr val="5F6163"/>
                </a:solidFill>
                <a:latin typeface="Arial"/>
                <a:ea typeface="Arial"/>
                <a:cs typeface="Arial"/>
                <a:sym typeface="Arial"/>
              </a:rPr>
              <a:t>Inconvénients du système d’UP-XR : </a:t>
            </a:r>
            <a:endParaRPr sz="2000" b="0" i="0" u="none" strike="noStrike" cap="none">
              <a:solidFill>
                <a:schemeClr val="dk1"/>
              </a:solidFill>
              <a:latin typeface="Arial"/>
              <a:ea typeface="Arial"/>
              <a:cs typeface="Arial"/>
              <a:sym typeface="Arial"/>
            </a:endParaRPr>
          </a:p>
          <a:p>
            <a:pPr marL="0" marR="0" lvl="0" indent="0" algn="l" rtl="0">
              <a:lnSpc>
                <a:spcPct val="110000"/>
              </a:lnSpc>
              <a:spcBef>
                <a:spcPts val="500"/>
              </a:spcBef>
              <a:spcAft>
                <a:spcPts val="0"/>
              </a:spcAft>
              <a:buClr>
                <a:schemeClr val="dk1"/>
              </a:buClr>
              <a:buSzPts val="500"/>
              <a:buFont typeface="Arial"/>
              <a:buNone/>
            </a:pPr>
            <a:endParaRPr sz="400" b="1" i="0" u="none" strike="noStrike" cap="none">
              <a:solidFill>
                <a:srgbClr val="0EB0ED"/>
              </a:solidFill>
              <a:latin typeface="Arial"/>
              <a:ea typeface="Arial"/>
              <a:cs typeface="Arial"/>
              <a:sym typeface="Arial"/>
            </a:endParaRPr>
          </a:p>
          <a:p>
            <a:pPr marL="288925" marR="0" lvl="0" indent="-250825" algn="l" rtl="0">
              <a:lnSpc>
                <a:spcPct val="100000"/>
              </a:lnSpc>
              <a:spcBef>
                <a:spcPts val="0"/>
              </a:spcBef>
              <a:spcAft>
                <a:spcPts val="0"/>
              </a:spcAft>
              <a:buClr>
                <a:srgbClr val="5C5F61"/>
              </a:buClr>
              <a:buSzPts val="1800"/>
              <a:buFont typeface="Arial"/>
              <a:buChar char="●"/>
            </a:pPr>
            <a:r>
              <a:rPr lang="en-US" sz="1600" b="0" i="0" u="none" strike="noStrike" cap="none">
                <a:solidFill>
                  <a:schemeClr val="lt1"/>
                </a:solidFill>
                <a:latin typeface="Arial"/>
                <a:ea typeface="Arial"/>
                <a:cs typeface="Arial"/>
                <a:sym typeface="Arial"/>
              </a:rPr>
              <a:t>Durée de vie limitée de la batterie lors de l’utilisation d’appareils sans connexion à l’alimentation secteur </a:t>
            </a:r>
            <a:endParaRPr sz="1200" b="0" i="0" u="none" strike="noStrike" cap="none">
              <a:solidFill>
                <a:srgbClr val="000000"/>
              </a:solidFill>
              <a:latin typeface="Arial"/>
              <a:ea typeface="Arial"/>
              <a:cs typeface="Arial"/>
              <a:sym typeface="Arial"/>
            </a:endParaRPr>
          </a:p>
          <a:p>
            <a:pPr marL="288925" marR="0" lvl="0" indent="-250825" algn="l" rtl="0">
              <a:lnSpc>
                <a:spcPct val="100000"/>
              </a:lnSpc>
              <a:spcBef>
                <a:spcPts val="1800"/>
              </a:spcBef>
              <a:spcAft>
                <a:spcPts val="0"/>
              </a:spcAft>
              <a:buClr>
                <a:srgbClr val="5C5F61"/>
              </a:buClr>
              <a:buSzPts val="1800"/>
              <a:buFont typeface="Arial"/>
              <a:buChar char="●"/>
            </a:pPr>
            <a:r>
              <a:rPr lang="en-US" sz="1600" b="0" i="0" u="none" strike="noStrike" cap="none">
                <a:solidFill>
                  <a:schemeClr val="lt1"/>
                </a:solidFill>
                <a:latin typeface="Arial"/>
                <a:ea typeface="Arial"/>
                <a:cs typeface="Arial"/>
                <a:sym typeface="Arial"/>
              </a:rPr>
              <a:t>Débit faible à moyen </a:t>
            </a:r>
            <a:endParaRPr sz="1200" b="0" i="0" u="none" strike="noStrike" cap="none">
              <a:solidFill>
                <a:srgbClr val="000000"/>
              </a:solidFill>
              <a:latin typeface="Arial"/>
              <a:ea typeface="Arial"/>
              <a:cs typeface="Arial"/>
              <a:sym typeface="Arial"/>
            </a:endParaRPr>
          </a:p>
          <a:p>
            <a:pPr marL="288925" marR="0" lvl="0" indent="-250825" algn="l" rtl="0">
              <a:lnSpc>
                <a:spcPct val="100000"/>
              </a:lnSpc>
              <a:spcBef>
                <a:spcPts val="1800"/>
              </a:spcBef>
              <a:spcAft>
                <a:spcPts val="0"/>
              </a:spcAft>
              <a:buClr>
                <a:srgbClr val="5C5F61"/>
              </a:buClr>
              <a:buSzPts val="1800"/>
              <a:buFont typeface="Arial"/>
              <a:buChar char="●"/>
            </a:pPr>
            <a:r>
              <a:rPr lang="en-US" sz="1600" b="0" i="0" u="none" strike="noStrike" cap="none">
                <a:solidFill>
                  <a:schemeClr val="lt1"/>
                </a:solidFill>
                <a:latin typeface="Arial"/>
                <a:ea typeface="Arial"/>
                <a:cs typeface="Arial"/>
                <a:sym typeface="Arial"/>
              </a:rPr>
              <a:t>Les supports de détecteur et de générateur plus portables peuvent être plus manuels à utiliser </a:t>
            </a:r>
            <a:endParaRPr sz="20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g168f2db1877_0_0"/>
          <p:cNvSpPr txBox="1">
            <a:spLocks noGrp="1"/>
          </p:cNvSpPr>
          <p:nvPr>
            <p:ph type="title"/>
          </p:nvPr>
        </p:nvSpPr>
        <p:spPr>
          <a:xfrm>
            <a:off x="5260941" y="3559877"/>
            <a:ext cx="6152100" cy="393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chemeClr val="dk1"/>
              </a:buClr>
              <a:buSzPts val="3000"/>
              <a:buFont typeface="DM Sans Medium"/>
              <a:buNone/>
            </a:pPr>
            <a:r>
              <a:rPr lang="en-US" sz="3000" b="0" i="0">
                <a:solidFill>
                  <a:schemeClr val="dk1"/>
                </a:solidFill>
                <a:latin typeface="DM Sans Medium"/>
                <a:ea typeface="DM Sans Medium"/>
                <a:cs typeface="DM Sans Medium"/>
                <a:sym typeface="DM Sans Medium"/>
              </a:rPr>
              <a:t>FUJIFILM XAIR</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2199" name="Google Shape;2199;g168f2db1877_0_5"/>
          <p:cNvSpPr txBox="1"/>
          <p:nvPr/>
        </p:nvSpPr>
        <p:spPr>
          <a:xfrm>
            <a:off x="1535476" y="262276"/>
            <a:ext cx="2847900" cy="461700"/>
          </a:xfrm>
          <a:prstGeom prst="rect">
            <a:avLst/>
          </a:prstGeom>
          <a:solidFill>
            <a:schemeClr val="accent4"/>
          </a:solidFill>
          <a:ln w="25400" cap="flat" cmpd="sng">
            <a:solidFill>
              <a:schemeClr val="lt1"/>
            </a:solidFill>
            <a:prstDash val="solid"/>
            <a:round/>
            <a:headEnd type="none" w="sm" len="sm"/>
            <a:tailEnd type="none" w="sm" len="sm"/>
          </a:ln>
          <a:effectLst>
            <a:outerShdw blurRad="63500" dist="25400" dir="14700000" algn="t" rotWithShape="0">
              <a:srgbClr val="000000">
                <a:alpha val="4862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400" b="1" i="0" u="none" strike="noStrike" cap="none">
                <a:solidFill>
                  <a:schemeClr val="lt1"/>
                </a:solidFill>
                <a:latin typeface="Arial"/>
                <a:ea typeface="Arial"/>
                <a:cs typeface="Arial"/>
                <a:sym typeface="Arial"/>
              </a:rPr>
              <a:t>Système central</a:t>
            </a:r>
            <a:endParaRPr sz="2000" b="0" i="0" u="none" strike="noStrike" cap="none">
              <a:solidFill>
                <a:srgbClr val="000000"/>
              </a:solidFill>
              <a:latin typeface="Arial"/>
              <a:ea typeface="Arial"/>
              <a:cs typeface="Arial"/>
              <a:sym typeface="Arial"/>
            </a:endParaRPr>
          </a:p>
        </p:txBody>
      </p:sp>
      <p:sp>
        <p:nvSpPr>
          <p:cNvPr id="2200" name="Google Shape;2200;g168f2db1877_0_5"/>
          <p:cNvSpPr txBox="1"/>
          <p:nvPr/>
        </p:nvSpPr>
        <p:spPr>
          <a:xfrm>
            <a:off x="10128156" y="6133500"/>
            <a:ext cx="1677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Support de détecteur</a:t>
            </a:r>
            <a:endParaRPr sz="1400" b="0" i="0" u="none" strike="noStrike" cap="none">
              <a:solidFill>
                <a:srgbClr val="000000"/>
              </a:solidFill>
              <a:latin typeface="Arial"/>
              <a:ea typeface="Arial"/>
              <a:cs typeface="Arial"/>
              <a:sym typeface="Arial"/>
            </a:endParaRPr>
          </a:p>
        </p:txBody>
      </p:sp>
      <p:sp>
        <p:nvSpPr>
          <p:cNvPr id="2201" name="Google Shape;2201;g168f2db1877_0_5"/>
          <p:cNvSpPr txBox="1"/>
          <p:nvPr/>
        </p:nvSpPr>
        <p:spPr>
          <a:xfrm>
            <a:off x="9884064" y="2702614"/>
            <a:ext cx="17283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Générateur</a:t>
            </a:r>
            <a:endParaRPr sz="1400" b="0" i="0" u="none" strike="noStrike" cap="none">
              <a:solidFill>
                <a:srgbClr val="000000"/>
              </a:solidFill>
              <a:latin typeface="Arial"/>
              <a:ea typeface="Arial"/>
              <a:cs typeface="Arial"/>
              <a:sym typeface="Arial"/>
            </a:endParaRPr>
          </a:p>
        </p:txBody>
      </p:sp>
      <p:sp>
        <p:nvSpPr>
          <p:cNvPr id="2202" name="Google Shape;2202;g168f2db1877_0_5"/>
          <p:cNvSpPr txBox="1"/>
          <p:nvPr/>
        </p:nvSpPr>
        <p:spPr>
          <a:xfrm>
            <a:off x="5982031" y="2702581"/>
            <a:ext cx="20679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Détecteur</a:t>
            </a:r>
            <a:endParaRPr sz="1400" b="0" i="0" u="none" strike="noStrike" cap="none">
              <a:solidFill>
                <a:srgbClr val="000000"/>
              </a:solidFill>
              <a:latin typeface="Arial"/>
              <a:ea typeface="Arial"/>
              <a:cs typeface="Arial"/>
              <a:sym typeface="Arial"/>
            </a:endParaRPr>
          </a:p>
        </p:txBody>
      </p:sp>
      <p:sp>
        <p:nvSpPr>
          <p:cNvPr id="2203" name="Google Shape;2203;g168f2db1877_0_5"/>
          <p:cNvSpPr txBox="1"/>
          <p:nvPr/>
        </p:nvSpPr>
        <p:spPr>
          <a:xfrm>
            <a:off x="33231" y="787308"/>
            <a:ext cx="5852400" cy="4570452"/>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1800"/>
              </a:spcBef>
              <a:spcAft>
                <a:spcPts val="0"/>
              </a:spcAft>
              <a:buClr>
                <a:schemeClr val="dk1"/>
              </a:buClr>
              <a:buSzPts val="1700"/>
              <a:buFont typeface="Arial"/>
              <a:buChar char="●"/>
            </a:pPr>
            <a:r>
              <a:rPr lang="en-US" sz="1300" b="0" i="0" u="none" strike="noStrike" cap="none">
                <a:solidFill>
                  <a:schemeClr val="dk1"/>
                </a:solidFill>
                <a:latin typeface="Arial"/>
                <a:ea typeface="Arial"/>
                <a:cs typeface="Arial"/>
                <a:sym typeface="Arial"/>
              </a:rPr>
              <a:t>Marquage CE pour les systèmes de dispositifs médicaux et les ensembles de procédures </a:t>
            </a:r>
            <a:endParaRPr sz="1300" b="0" i="0" u="none" strike="noStrike" cap="none">
              <a:solidFill>
                <a:schemeClr val="dk1"/>
              </a:solidFill>
              <a:latin typeface="Arial"/>
              <a:ea typeface="Arial"/>
              <a:cs typeface="Arial"/>
              <a:sym typeface="Arial"/>
            </a:endParaRPr>
          </a:p>
          <a:p>
            <a:pPr marL="457200" marR="0" lvl="0" indent="-336550" algn="l" rtl="0">
              <a:lnSpc>
                <a:spcPct val="100000"/>
              </a:lnSpc>
              <a:spcBef>
                <a:spcPts val="1800"/>
              </a:spcBef>
              <a:spcAft>
                <a:spcPts val="0"/>
              </a:spcAft>
              <a:buClr>
                <a:schemeClr val="dk1"/>
              </a:buClr>
              <a:buSzPts val="1700"/>
              <a:buFont typeface="Arial"/>
              <a:buChar char="●"/>
            </a:pPr>
            <a:r>
              <a:rPr lang="en-US" sz="1300" b="0" i="0" u="none" strike="noStrike" cap="none">
                <a:solidFill>
                  <a:schemeClr val="dk1"/>
                </a:solidFill>
                <a:latin typeface="Arial"/>
                <a:ea typeface="Arial"/>
                <a:cs typeface="Arial"/>
                <a:sym typeface="Arial"/>
              </a:rPr>
              <a:t>Le</a:t>
            </a:r>
            <a:r>
              <a:rPr lang="en-US" sz="1300" b="1" i="0" u="none" strike="noStrike" cap="none">
                <a:solidFill>
                  <a:schemeClr val="dk1"/>
                </a:solidFill>
                <a:latin typeface="Arial"/>
                <a:ea typeface="Arial"/>
                <a:cs typeface="Arial"/>
                <a:sym typeface="Arial"/>
              </a:rPr>
              <a:t> générateur, le détecteur et la console </a:t>
            </a:r>
            <a:r>
              <a:rPr lang="en-US" sz="1300" b="0" i="0" u="none" strike="noStrike" cap="none">
                <a:solidFill>
                  <a:schemeClr val="dk1"/>
                </a:solidFill>
                <a:latin typeface="Arial"/>
                <a:ea typeface="Arial"/>
                <a:cs typeface="Arial"/>
                <a:sym typeface="Arial"/>
              </a:rPr>
              <a:t>sont tous équipés de batteries</a:t>
            </a:r>
            <a:r>
              <a:rPr lang="en-US" sz="1300" b="1" i="0" u="none" strike="noStrike" cap="none">
                <a:solidFill>
                  <a:schemeClr val="dk1"/>
                </a:solidFill>
                <a:latin typeface="Arial"/>
                <a:ea typeface="Arial"/>
                <a:cs typeface="Arial"/>
                <a:sym typeface="Arial"/>
              </a:rPr>
              <a:t> Li-ion intégrées</a:t>
            </a:r>
            <a:r>
              <a:rPr lang="en-US" sz="1300" b="0" i="0" u="none" strike="noStrike" cap="none">
                <a:solidFill>
                  <a:schemeClr val="dk1"/>
                </a:solidFill>
                <a:latin typeface="Arial"/>
                <a:ea typeface="Arial"/>
                <a:cs typeface="Arial"/>
                <a:sym typeface="Arial"/>
              </a:rPr>
              <a:t>, ce qui permet une utilisation sur le terrain sans électricité pendant des périodes limitées.</a:t>
            </a:r>
            <a:endParaRPr sz="1300" b="0" i="0" u="none" strike="noStrike" cap="none">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pPr>
            <a:r>
              <a:rPr lang="en-US" sz="1300" b="0" i="0" u="none" strike="noStrike" cap="none">
                <a:solidFill>
                  <a:srgbClr val="000000"/>
                </a:solidFill>
                <a:latin typeface="Arial"/>
                <a:ea typeface="Arial"/>
                <a:cs typeface="Arial"/>
                <a:sym typeface="Arial"/>
              </a:rPr>
              <a:t>Le </a:t>
            </a:r>
            <a:r>
              <a:rPr lang="en-US" sz="1300" b="1" i="0" u="none" strike="noStrike" cap="none">
                <a:solidFill>
                  <a:srgbClr val="000000"/>
                </a:solidFill>
                <a:latin typeface="Arial"/>
                <a:ea typeface="Arial"/>
                <a:cs typeface="Arial"/>
                <a:sym typeface="Arial"/>
              </a:rPr>
              <a:t>générateur</a:t>
            </a:r>
            <a:r>
              <a:rPr lang="en-US" sz="1300" b="0" i="0" u="none" strike="noStrike" cap="none">
                <a:solidFill>
                  <a:srgbClr val="000000"/>
                </a:solidFill>
                <a:latin typeface="Arial"/>
                <a:ea typeface="Arial"/>
                <a:cs typeface="Arial"/>
                <a:sym typeface="Arial"/>
              </a:rPr>
              <a:t> est équipé d’un </a:t>
            </a:r>
            <a:r>
              <a:rPr lang="en-US" sz="1300" b="1" i="0" u="none" strike="noStrike" cap="none">
                <a:solidFill>
                  <a:srgbClr val="000000"/>
                </a:solidFill>
                <a:latin typeface="Arial"/>
                <a:ea typeface="Arial"/>
                <a:cs typeface="Arial"/>
                <a:sym typeface="Arial"/>
              </a:rPr>
              <a:t>commutateur manuel </a:t>
            </a:r>
            <a:r>
              <a:rPr lang="en-US" sz="1300" b="0" i="0" u="none" strike="noStrike" cap="none">
                <a:solidFill>
                  <a:srgbClr val="000000"/>
                </a:solidFill>
                <a:latin typeface="Arial"/>
                <a:ea typeface="Arial"/>
                <a:cs typeface="Arial"/>
                <a:sym typeface="Arial"/>
              </a:rPr>
              <a:t>pour permettre le fonctionnement à distance du système à une distance de 2,5 mètres.</a:t>
            </a:r>
            <a:endParaRPr sz="1300" b="0" i="0" u="none" strike="noStrike" cap="none">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pPr>
            <a:r>
              <a:rPr lang="en-US" sz="1300" b="0" i="0" u="none" strike="noStrike" cap="none">
                <a:solidFill>
                  <a:srgbClr val="000000"/>
                </a:solidFill>
                <a:latin typeface="Arial"/>
                <a:ea typeface="Arial"/>
                <a:cs typeface="Arial"/>
                <a:sym typeface="Arial"/>
              </a:rPr>
              <a:t>Support de </a:t>
            </a:r>
            <a:r>
              <a:rPr lang="en-US" sz="1300" b="1" i="0" u="none" strike="noStrike" cap="none">
                <a:solidFill>
                  <a:srgbClr val="000000"/>
                </a:solidFill>
                <a:latin typeface="Arial"/>
                <a:ea typeface="Arial"/>
                <a:cs typeface="Arial"/>
                <a:sym typeface="Arial"/>
              </a:rPr>
              <a:t>générateur léger et pliable </a:t>
            </a:r>
            <a:r>
              <a:rPr lang="en-US" sz="1300" b="0" i="0" u="none" strike="noStrike" cap="none">
                <a:solidFill>
                  <a:srgbClr val="000000"/>
                </a:solidFill>
                <a:latin typeface="Arial"/>
                <a:ea typeface="Arial"/>
                <a:cs typeface="Arial"/>
                <a:sym typeface="Arial"/>
              </a:rPr>
              <a:t>avec réglage vertical de 38 à 164 cm et capable d’une rotation de 90 degrés.</a:t>
            </a:r>
            <a:endParaRPr sz="1300" b="1" i="0" u="none" strike="noStrike" cap="none">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pPr>
            <a:r>
              <a:rPr lang="en-US" sz="1300" b="0" i="0" u="none" strike="noStrike" cap="none">
                <a:solidFill>
                  <a:srgbClr val="000000"/>
                </a:solidFill>
                <a:latin typeface="Arial"/>
                <a:ea typeface="Arial"/>
                <a:cs typeface="Arial"/>
                <a:sym typeface="Arial"/>
              </a:rPr>
              <a:t>Support de </a:t>
            </a:r>
            <a:r>
              <a:rPr lang="en-US" sz="1300" b="1" i="0" u="none" strike="noStrike" cap="none">
                <a:solidFill>
                  <a:srgbClr val="000000"/>
                </a:solidFill>
                <a:latin typeface="Arial"/>
                <a:ea typeface="Arial"/>
                <a:cs typeface="Arial"/>
                <a:sym typeface="Arial"/>
              </a:rPr>
              <a:t>détecteur léger et pliable </a:t>
            </a:r>
            <a:r>
              <a:rPr lang="en-US" sz="1300" b="0" i="0" u="none" strike="noStrike" cap="none">
                <a:solidFill>
                  <a:srgbClr val="000000"/>
                </a:solidFill>
                <a:latin typeface="Arial"/>
                <a:ea typeface="Arial"/>
                <a:cs typeface="Arial"/>
                <a:sym typeface="Arial"/>
              </a:rPr>
              <a:t>capable de soutenir le détecteur à la fois verticalement et horizontalement.</a:t>
            </a:r>
            <a:endParaRPr sz="1300" b="0" i="0" u="none" strike="noStrike" cap="none">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pPr>
            <a:r>
              <a:rPr lang="en-US" sz="1300" b="0" i="0" u="none" strike="noStrike" cap="none">
                <a:solidFill>
                  <a:srgbClr val="000000"/>
                </a:solidFill>
                <a:latin typeface="Arial"/>
                <a:ea typeface="Arial"/>
                <a:cs typeface="Arial"/>
                <a:sym typeface="Arial"/>
              </a:rPr>
              <a:t>La </a:t>
            </a:r>
            <a:r>
              <a:rPr lang="en-US" sz="1300" b="1" i="0" u="none" strike="noStrike" cap="none">
                <a:solidFill>
                  <a:srgbClr val="000000"/>
                </a:solidFill>
                <a:latin typeface="Arial"/>
                <a:ea typeface="Arial"/>
                <a:cs typeface="Arial"/>
                <a:sym typeface="Arial"/>
              </a:rPr>
              <a:t>Console</a:t>
            </a:r>
            <a:r>
              <a:rPr lang="en-US" sz="1300" b="0" i="0" u="none" strike="noStrike" cap="none">
                <a:solidFill>
                  <a:srgbClr val="000000"/>
                </a:solidFill>
                <a:latin typeface="Arial"/>
                <a:ea typeface="Arial"/>
                <a:cs typeface="Arial"/>
                <a:sym typeface="Arial"/>
              </a:rPr>
              <a:t> </a:t>
            </a:r>
            <a:r>
              <a:rPr lang="en-US" sz="1300" b="1" i="0" u="none" strike="noStrike" cap="none">
                <a:solidFill>
                  <a:srgbClr val="000000"/>
                </a:solidFill>
                <a:latin typeface="Arial"/>
                <a:ea typeface="Arial"/>
                <a:cs typeface="Arial"/>
                <a:sym typeface="Arial"/>
              </a:rPr>
              <a:t>Advance </a:t>
            </a:r>
            <a:r>
              <a:rPr lang="en-US" sz="1300" b="0" i="0" u="none" strike="noStrike" cap="none">
                <a:solidFill>
                  <a:srgbClr val="000000"/>
                </a:solidFill>
                <a:latin typeface="Arial"/>
                <a:ea typeface="Arial"/>
                <a:cs typeface="Arial"/>
                <a:sym typeface="Arial"/>
              </a:rPr>
              <a:t>dispose d’un logiciel de traitement et de manipulation d’images installé et fournit également le lien vers CAD4TB.</a:t>
            </a:r>
            <a:endParaRPr sz="1300" b="0" i="0" u="none" strike="noStrike" cap="none">
              <a:solidFill>
                <a:srgbClr val="000000"/>
              </a:solidFill>
              <a:latin typeface="Arial"/>
              <a:ea typeface="Arial"/>
              <a:cs typeface="Arial"/>
              <a:sym typeface="Arial"/>
            </a:endParaRPr>
          </a:p>
        </p:txBody>
      </p:sp>
      <p:sp>
        <p:nvSpPr>
          <p:cNvPr id="2204" name="Google Shape;2204;g168f2db1877_0_5"/>
          <p:cNvSpPr txBox="1"/>
          <p:nvPr/>
        </p:nvSpPr>
        <p:spPr>
          <a:xfrm>
            <a:off x="7947197" y="4152617"/>
            <a:ext cx="1873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Console Advance</a:t>
            </a:r>
            <a:endParaRPr sz="1400" b="0" i="0" u="none" strike="noStrike" cap="none">
              <a:solidFill>
                <a:srgbClr val="000000"/>
              </a:solidFill>
              <a:latin typeface="Arial"/>
              <a:ea typeface="Arial"/>
              <a:cs typeface="Arial"/>
              <a:sym typeface="Arial"/>
            </a:endParaRPr>
          </a:p>
        </p:txBody>
      </p:sp>
      <p:sp>
        <p:nvSpPr>
          <p:cNvPr id="2205" name="Google Shape;2205;g168f2db1877_0_5"/>
          <p:cNvSpPr txBox="1"/>
          <p:nvPr/>
        </p:nvSpPr>
        <p:spPr>
          <a:xfrm>
            <a:off x="6161788" y="78000"/>
            <a:ext cx="6049200" cy="1231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Le </a:t>
            </a:r>
            <a:r>
              <a:rPr lang="en-US" sz="1700" b="1" i="0" u="none" strike="noStrike" cap="none">
                <a:solidFill>
                  <a:schemeClr val="dk1"/>
                </a:solidFill>
                <a:latin typeface="Arial"/>
                <a:ea typeface="Arial"/>
                <a:cs typeface="Arial"/>
                <a:sym typeface="Arial"/>
              </a:rPr>
              <a:t>système central </a:t>
            </a:r>
            <a:r>
              <a:rPr lang="en-US" sz="1700" b="0" i="0" u="none" strike="noStrike" cap="none">
                <a:solidFill>
                  <a:schemeClr val="dk1"/>
                </a:solidFill>
                <a:latin typeface="Arial"/>
                <a:ea typeface="Arial"/>
                <a:cs typeface="Arial"/>
                <a:sym typeface="Arial"/>
              </a:rPr>
              <a:t>se compose d’un </a:t>
            </a:r>
            <a:r>
              <a:rPr lang="en-US" sz="1700" b="1" i="0" u="none" strike="noStrike" cap="none">
                <a:solidFill>
                  <a:schemeClr val="dk1"/>
                </a:solidFill>
                <a:latin typeface="Arial"/>
                <a:ea typeface="Arial"/>
                <a:cs typeface="Arial"/>
                <a:sym typeface="Arial"/>
              </a:rPr>
              <a:t>générateur de rayons X ultra-léger (FDR Xair XD2000), d’un détecteur de rayons X FDR sans fil (FDR D-EVO II) </a:t>
            </a:r>
            <a:r>
              <a:rPr lang="en-US" sz="1700" b="0" i="0" u="none" strike="noStrike" cap="none">
                <a:solidFill>
                  <a:schemeClr val="dk1"/>
                </a:solidFill>
                <a:latin typeface="Arial"/>
                <a:ea typeface="Arial"/>
                <a:cs typeface="Arial"/>
                <a:sym typeface="Arial"/>
              </a:rPr>
              <a:t>et d’une </a:t>
            </a:r>
            <a:r>
              <a:rPr lang="en-US" sz="1700" b="1" i="0" u="none" strike="noStrike" cap="none">
                <a:solidFill>
                  <a:schemeClr val="dk1"/>
                </a:solidFill>
                <a:latin typeface="Arial"/>
                <a:ea typeface="Arial"/>
                <a:cs typeface="Arial"/>
                <a:sym typeface="Arial"/>
              </a:rPr>
              <a:t>console HP Advance (DR-ID 300CL). </a:t>
            </a:r>
            <a:endParaRPr sz="1400" b="0" i="0" u="none" strike="noStrike" cap="none">
              <a:solidFill>
                <a:srgbClr val="000000"/>
              </a:solidFill>
              <a:latin typeface="Arial"/>
              <a:ea typeface="Arial"/>
              <a:cs typeface="Arial"/>
              <a:sym typeface="Arial"/>
            </a:endParaRPr>
          </a:p>
        </p:txBody>
      </p:sp>
      <p:pic>
        <p:nvPicPr>
          <p:cNvPr id="2206" name="Google Shape;2206;g168f2db1877_0_5" descr="A picture containing kitchen appliance  Description automatically generated"/>
          <p:cNvPicPr preferRelativeResize="0"/>
          <p:nvPr/>
        </p:nvPicPr>
        <p:blipFill rotWithShape="1">
          <a:blip r:embed="rId3">
            <a:alphaModFix/>
          </a:blip>
          <a:srcRect/>
          <a:stretch/>
        </p:blipFill>
        <p:spPr>
          <a:xfrm>
            <a:off x="9795681" y="1542574"/>
            <a:ext cx="2009775" cy="1113155"/>
          </a:xfrm>
          <a:prstGeom prst="rect">
            <a:avLst/>
          </a:prstGeom>
          <a:noFill/>
          <a:ln>
            <a:noFill/>
          </a:ln>
        </p:spPr>
      </p:pic>
      <p:pic>
        <p:nvPicPr>
          <p:cNvPr id="2207" name="Google Shape;2207;g168f2db1877_0_5" descr="A picture containing text, electronics, computer  Description automatically generated"/>
          <p:cNvPicPr preferRelativeResize="0"/>
          <p:nvPr/>
        </p:nvPicPr>
        <p:blipFill rotWithShape="1">
          <a:blip r:embed="rId4">
            <a:alphaModFix/>
          </a:blip>
          <a:srcRect/>
          <a:stretch/>
        </p:blipFill>
        <p:spPr>
          <a:xfrm>
            <a:off x="7896325" y="2702614"/>
            <a:ext cx="1974951" cy="1562180"/>
          </a:xfrm>
          <a:prstGeom prst="rect">
            <a:avLst/>
          </a:prstGeom>
          <a:noFill/>
          <a:ln>
            <a:noFill/>
          </a:ln>
        </p:spPr>
      </p:pic>
      <p:pic>
        <p:nvPicPr>
          <p:cNvPr id="2208" name="Google Shape;2208;g168f2db1877_0_5" descr="A picture containing indoor, white, computer  Description automatically generated"/>
          <p:cNvPicPr preferRelativeResize="0"/>
          <p:nvPr/>
        </p:nvPicPr>
        <p:blipFill rotWithShape="1">
          <a:blip r:embed="rId5">
            <a:alphaModFix/>
          </a:blip>
          <a:srcRect/>
          <a:stretch/>
        </p:blipFill>
        <p:spPr>
          <a:xfrm>
            <a:off x="6643189" y="1182148"/>
            <a:ext cx="983029" cy="1562180"/>
          </a:xfrm>
          <a:prstGeom prst="rect">
            <a:avLst/>
          </a:prstGeom>
          <a:noFill/>
          <a:ln>
            <a:noFill/>
          </a:ln>
        </p:spPr>
      </p:pic>
      <p:pic>
        <p:nvPicPr>
          <p:cNvPr id="2209" name="Google Shape;2209;g168f2db1877_0_5" descr="A close-up of two swords  Description automatically generated with low confidence"/>
          <p:cNvPicPr preferRelativeResize="0"/>
          <p:nvPr/>
        </p:nvPicPr>
        <p:blipFill rotWithShape="1">
          <a:blip r:embed="rId6">
            <a:alphaModFix/>
          </a:blip>
          <a:srcRect/>
          <a:stretch/>
        </p:blipFill>
        <p:spPr>
          <a:xfrm>
            <a:off x="6252138" y="3819809"/>
            <a:ext cx="1866297" cy="2306894"/>
          </a:xfrm>
          <a:prstGeom prst="rect">
            <a:avLst/>
          </a:prstGeom>
          <a:noFill/>
          <a:ln>
            <a:noFill/>
          </a:ln>
        </p:spPr>
      </p:pic>
      <p:pic>
        <p:nvPicPr>
          <p:cNvPr id="2210" name="Google Shape;2210;g168f2db1877_0_5" descr="A picture containing tripod, dark, light  Description automatically generated"/>
          <p:cNvPicPr preferRelativeResize="0"/>
          <p:nvPr/>
        </p:nvPicPr>
        <p:blipFill rotWithShape="1">
          <a:blip r:embed="rId7">
            <a:alphaModFix/>
          </a:blip>
          <a:srcRect/>
          <a:stretch/>
        </p:blipFill>
        <p:spPr>
          <a:xfrm>
            <a:off x="9943934" y="3819947"/>
            <a:ext cx="1920333" cy="2244545"/>
          </a:xfrm>
          <a:prstGeom prst="rect">
            <a:avLst/>
          </a:prstGeom>
          <a:noFill/>
          <a:ln>
            <a:noFill/>
          </a:ln>
        </p:spPr>
      </p:pic>
      <p:sp>
        <p:nvSpPr>
          <p:cNvPr id="2211" name="Google Shape;2211;g168f2db1877_0_5"/>
          <p:cNvSpPr txBox="1"/>
          <p:nvPr/>
        </p:nvSpPr>
        <p:spPr>
          <a:xfrm>
            <a:off x="6372521" y="6064492"/>
            <a:ext cx="1677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Support du générateur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g168f2db1877_0_21"/>
          <p:cNvSpPr txBox="1"/>
          <p:nvPr/>
        </p:nvSpPr>
        <p:spPr>
          <a:xfrm>
            <a:off x="1239096" y="264884"/>
            <a:ext cx="3148800" cy="523180"/>
          </a:xfrm>
          <a:prstGeom prst="rect">
            <a:avLst/>
          </a:prstGeom>
          <a:solidFill>
            <a:schemeClr val="accent4"/>
          </a:solidFill>
          <a:ln w="25400" cap="flat" cmpd="sng">
            <a:solidFill>
              <a:schemeClr val="lt1"/>
            </a:solidFill>
            <a:prstDash val="solid"/>
            <a:round/>
            <a:headEnd type="none" w="sm" len="sm"/>
            <a:tailEnd type="none" w="sm" len="sm"/>
          </a:ln>
          <a:effectLst>
            <a:outerShdw blurRad="63500" dist="25400" dir="14700000" algn="t" rotWithShape="0">
              <a:srgbClr val="000000">
                <a:alpha val="4862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800" b="1" i="0" u="none" strike="noStrike" cap="none">
                <a:solidFill>
                  <a:schemeClr val="lt1"/>
                </a:solidFill>
                <a:latin typeface="Arial"/>
                <a:ea typeface="Arial"/>
                <a:cs typeface="Arial"/>
                <a:sym typeface="Arial"/>
              </a:rPr>
              <a:t>Accessoires</a:t>
            </a:r>
            <a:endParaRPr sz="2400" b="0" i="0" u="none" strike="noStrike" cap="none">
              <a:solidFill>
                <a:srgbClr val="000000"/>
              </a:solidFill>
              <a:latin typeface="Arial"/>
              <a:ea typeface="Arial"/>
              <a:cs typeface="Arial"/>
              <a:sym typeface="Arial"/>
            </a:endParaRPr>
          </a:p>
        </p:txBody>
      </p:sp>
      <p:sp>
        <p:nvSpPr>
          <p:cNvPr id="2217" name="Google Shape;2217;g168f2db1877_0_21"/>
          <p:cNvSpPr txBox="1"/>
          <p:nvPr/>
        </p:nvSpPr>
        <p:spPr>
          <a:xfrm>
            <a:off x="5963849" y="1960539"/>
            <a:ext cx="64545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chemeClr val="dk1"/>
                </a:solidFill>
                <a:latin typeface="Arial"/>
                <a:ea typeface="Arial"/>
                <a:cs typeface="Arial"/>
                <a:sym typeface="Arial"/>
              </a:rPr>
              <a:t>Équipement de radioprotection</a:t>
            </a:r>
            <a:endParaRPr sz="1200" b="0" i="0" u="none" strike="noStrike" cap="none">
              <a:solidFill>
                <a:srgbClr val="000000"/>
              </a:solidFill>
              <a:latin typeface="Arial"/>
              <a:ea typeface="Arial"/>
              <a:cs typeface="Arial"/>
              <a:sym typeface="Arial"/>
            </a:endParaRPr>
          </a:p>
        </p:txBody>
      </p:sp>
      <p:sp>
        <p:nvSpPr>
          <p:cNvPr id="2218" name="Google Shape;2218;g168f2db1877_0_21"/>
          <p:cNvSpPr txBox="1"/>
          <p:nvPr/>
        </p:nvSpPr>
        <p:spPr>
          <a:xfrm>
            <a:off x="5963849" y="4437821"/>
            <a:ext cx="64545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chemeClr val="dk1"/>
                </a:solidFill>
                <a:latin typeface="Arial"/>
                <a:ea typeface="Arial"/>
                <a:cs typeface="Arial"/>
                <a:sym typeface="Arial"/>
              </a:rPr>
              <a:t>Sources d’alimentation supplémentaires et externes</a:t>
            </a:r>
            <a:endParaRPr sz="1200" b="0" i="0" u="none" strike="noStrike" cap="none">
              <a:solidFill>
                <a:srgbClr val="000000"/>
              </a:solidFill>
              <a:latin typeface="Arial"/>
              <a:ea typeface="Arial"/>
              <a:cs typeface="Arial"/>
              <a:sym typeface="Arial"/>
            </a:endParaRPr>
          </a:p>
        </p:txBody>
      </p:sp>
      <p:grpSp>
        <p:nvGrpSpPr>
          <p:cNvPr id="2219" name="Google Shape;2219;g168f2db1877_0_21"/>
          <p:cNvGrpSpPr/>
          <p:nvPr/>
        </p:nvGrpSpPr>
        <p:grpSpPr>
          <a:xfrm>
            <a:off x="6282225" y="2622708"/>
            <a:ext cx="2457207" cy="1550918"/>
            <a:chOff x="5935549" y="2448540"/>
            <a:chExt cx="2608500" cy="1626724"/>
          </a:xfrm>
        </p:grpSpPr>
        <p:grpSp>
          <p:nvGrpSpPr>
            <p:cNvPr id="2220" name="Google Shape;2220;g168f2db1877_0_21"/>
            <p:cNvGrpSpPr/>
            <p:nvPr/>
          </p:nvGrpSpPr>
          <p:grpSpPr>
            <a:xfrm>
              <a:off x="6367836" y="2448540"/>
              <a:ext cx="1742739" cy="1070244"/>
              <a:chOff x="6572294" y="2380282"/>
              <a:chExt cx="1742739" cy="1070244"/>
            </a:xfrm>
          </p:grpSpPr>
          <p:pic>
            <p:nvPicPr>
              <p:cNvPr id="2221" name="Google Shape;2221;g168f2db1877_0_21"/>
              <p:cNvPicPr preferRelativeResize="0"/>
              <p:nvPr/>
            </p:nvPicPr>
            <p:blipFill rotWithShape="1">
              <a:blip r:embed="rId3">
                <a:alphaModFix/>
              </a:blip>
              <a:srcRect/>
              <a:stretch/>
            </p:blipFill>
            <p:spPr>
              <a:xfrm>
                <a:off x="6572294" y="2380282"/>
                <a:ext cx="1016062" cy="764015"/>
              </a:xfrm>
              <a:prstGeom prst="rect">
                <a:avLst/>
              </a:prstGeom>
              <a:noFill/>
              <a:ln>
                <a:noFill/>
              </a:ln>
            </p:spPr>
          </p:pic>
          <p:pic>
            <p:nvPicPr>
              <p:cNvPr id="2222" name="Google Shape;2222;g168f2db1877_0_21" descr="A yellow sign with black text  Description automatically generated with medium confidence"/>
              <p:cNvPicPr preferRelativeResize="0"/>
              <p:nvPr/>
            </p:nvPicPr>
            <p:blipFill rotWithShape="1">
              <a:blip r:embed="rId4">
                <a:alphaModFix/>
              </a:blip>
              <a:srcRect/>
              <a:stretch/>
            </p:blipFill>
            <p:spPr>
              <a:xfrm>
                <a:off x="7188885" y="2640041"/>
                <a:ext cx="1126148" cy="810485"/>
              </a:xfrm>
              <a:prstGeom prst="rect">
                <a:avLst/>
              </a:prstGeom>
              <a:noFill/>
              <a:ln>
                <a:noFill/>
              </a:ln>
            </p:spPr>
          </p:pic>
        </p:grpSp>
        <p:sp>
          <p:nvSpPr>
            <p:cNvPr id="2223" name="Google Shape;2223;g168f2db1877_0_21"/>
            <p:cNvSpPr txBox="1"/>
            <p:nvPr/>
          </p:nvSpPr>
          <p:spPr>
            <a:xfrm>
              <a:off x="5935549" y="3461948"/>
              <a:ext cx="2608500" cy="6133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Signaux de danger de rayonnement</a:t>
              </a:r>
              <a:endParaRPr sz="1200" b="0" i="0" u="none" strike="noStrike" cap="none">
                <a:solidFill>
                  <a:srgbClr val="000000"/>
                </a:solidFill>
                <a:latin typeface="Arial"/>
                <a:ea typeface="Arial"/>
                <a:cs typeface="Arial"/>
                <a:sym typeface="Arial"/>
              </a:endParaRPr>
            </a:p>
          </p:txBody>
        </p:sp>
      </p:grpSp>
      <p:sp>
        <p:nvSpPr>
          <p:cNvPr id="2224" name="Google Shape;2224;g168f2db1877_0_21"/>
          <p:cNvSpPr txBox="1"/>
          <p:nvPr/>
        </p:nvSpPr>
        <p:spPr>
          <a:xfrm>
            <a:off x="8791812" y="3727475"/>
            <a:ext cx="12363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Tablier en plomb</a:t>
            </a:r>
            <a:endParaRPr sz="1200" b="0" i="0" u="none" strike="noStrike" cap="none">
              <a:solidFill>
                <a:srgbClr val="000000"/>
              </a:solidFill>
              <a:latin typeface="Arial"/>
              <a:ea typeface="Arial"/>
              <a:cs typeface="Arial"/>
              <a:sym typeface="Arial"/>
            </a:endParaRPr>
          </a:p>
        </p:txBody>
      </p:sp>
      <p:sp>
        <p:nvSpPr>
          <p:cNvPr id="2225" name="Google Shape;2225;g168f2db1877_0_21"/>
          <p:cNvSpPr txBox="1"/>
          <p:nvPr/>
        </p:nvSpPr>
        <p:spPr>
          <a:xfrm>
            <a:off x="6674333" y="6158116"/>
            <a:ext cx="22527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Banque d’alimentation </a:t>
            </a:r>
            <a:endParaRPr sz="1200" b="0" i="0" u="none" strike="noStrike" cap="none">
              <a:solidFill>
                <a:srgbClr val="000000"/>
              </a:solidFill>
              <a:latin typeface="Arial"/>
              <a:ea typeface="Arial"/>
              <a:cs typeface="Arial"/>
              <a:sym typeface="Arial"/>
            </a:endParaRPr>
          </a:p>
        </p:txBody>
      </p:sp>
      <p:sp>
        <p:nvSpPr>
          <p:cNvPr id="2226" name="Google Shape;2226;g168f2db1877_0_21"/>
          <p:cNvSpPr txBox="1"/>
          <p:nvPr/>
        </p:nvSpPr>
        <p:spPr>
          <a:xfrm>
            <a:off x="10264340" y="1552899"/>
            <a:ext cx="18210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Étui de transport</a:t>
            </a:r>
            <a:endParaRPr sz="1200" b="0" i="0" u="none" strike="noStrike" cap="none">
              <a:solidFill>
                <a:srgbClr val="000000"/>
              </a:solidFill>
              <a:latin typeface="Arial"/>
              <a:ea typeface="Arial"/>
              <a:cs typeface="Arial"/>
              <a:sym typeface="Arial"/>
            </a:endParaRPr>
          </a:p>
        </p:txBody>
      </p:sp>
      <p:sp>
        <p:nvSpPr>
          <p:cNvPr id="2227" name="Google Shape;2227;g168f2db1877_0_21"/>
          <p:cNvSpPr txBox="1"/>
          <p:nvPr/>
        </p:nvSpPr>
        <p:spPr>
          <a:xfrm>
            <a:off x="9161743" y="5881062"/>
            <a:ext cx="302577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Batteries de générateur et de détecteur interchangeables avec chargeur de batterie</a:t>
            </a:r>
            <a:endParaRPr sz="1200" b="0" i="0" u="none" strike="noStrike" cap="none">
              <a:solidFill>
                <a:srgbClr val="000000"/>
              </a:solidFill>
              <a:latin typeface="Arial"/>
              <a:ea typeface="Arial"/>
              <a:cs typeface="Arial"/>
              <a:sym typeface="Arial"/>
            </a:endParaRPr>
          </a:p>
        </p:txBody>
      </p:sp>
      <p:sp>
        <p:nvSpPr>
          <p:cNvPr id="2228" name="Google Shape;2228;g168f2db1877_0_21"/>
          <p:cNvSpPr txBox="1"/>
          <p:nvPr/>
        </p:nvSpPr>
        <p:spPr>
          <a:xfrm>
            <a:off x="281025" y="1028700"/>
            <a:ext cx="5557200" cy="5595412"/>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chemeClr val="dk1"/>
              </a:buClr>
              <a:buSzPts val="1900"/>
              <a:buFont typeface="Arial"/>
              <a:buChar char="●"/>
            </a:pPr>
            <a:r>
              <a:rPr lang="en-US" sz="1600" b="1" i="0" u="none" strike="noStrike" cap="none">
                <a:solidFill>
                  <a:schemeClr val="dk1"/>
                </a:solidFill>
                <a:latin typeface="Arial"/>
                <a:ea typeface="Arial"/>
                <a:cs typeface="Arial"/>
                <a:sym typeface="Arial"/>
              </a:rPr>
              <a:t>Étui de transport, </a:t>
            </a:r>
            <a:r>
              <a:rPr lang="en-US" sz="1600" b="0" i="0" u="none" strike="noStrike" cap="none">
                <a:solidFill>
                  <a:schemeClr val="dk1"/>
                </a:solidFill>
                <a:latin typeface="Arial"/>
                <a:ea typeface="Arial"/>
                <a:cs typeface="Arial"/>
                <a:sym typeface="Arial"/>
              </a:rPr>
              <a:t>capable de transporter tous les composants du système Fujifilm Xair et pouvant être transporté sur un mini chariot de transport.</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1" i="0" u="none" strike="noStrike" cap="none">
                <a:solidFill>
                  <a:srgbClr val="000000"/>
                </a:solidFill>
                <a:latin typeface="Arial"/>
                <a:ea typeface="Arial"/>
                <a:cs typeface="Arial"/>
                <a:sym typeface="Arial"/>
              </a:rPr>
              <a:t>Équipement de radioprotection </a:t>
            </a:r>
            <a:endParaRPr sz="1600" b="1" i="0" u="none" strike="noStrike" cap="none">
              <a:solidFill>
                <a:srgbClr val="000000"/>
              </a:solidFill>
              <a:latin typeface="Arial"/>
              <a:ea typeface="Arial"/>
              <a:cs typeface="Arial"/>
              <a:sym typeface="Arial"/>
            </a:endParaRPr>
          </a:p>
          <a:p>
            <a:pPr marL="457200" marR="0" lvl="0" indent="-336550" algn="l" rtl="0">
              <a:lnSpc>
                <a:spcPct val="107000"/>
              </a:lnSpc>
              <a:spcBef>
                <a:spcPts val="0"/>
              </a:spcBef>
              <a:spcAft>
                <a:spcPts val="0"/>
              </a:spcAft>
              <a:buClr>
                <a:srgbClr val="000000"/>
              </a:buClr>
              <a:buSzPts val="1700"/>
              <a:buFont typeface="Arial"/>
              <a:buChar char="●"/>
            </a:pPr>
            <a:r>
              <a:rPr lang="en-US" sz="1600" b="0" i="0" u="none" strike="noStrike" cap="none">
                <a:solidFill>
                  <a:schemeClr val="dk1"/>
                </a:solidFill>
                <a:latin typeface="Arial"/>
                <a:ea typeface="Arial"/>
                <a:cs typeface="Arial"/>
                <a:sym typeface="Arial"/>
              </a:rPr>
              <a:t>Incluant 1 </a:t>
            </a:r>
            <a:r>
              <a:rPr lang="en-US" sz="1600" b="1" i="0" u="none" strike="noStrike" cap="none">
                <a:solidFill>
                  <a:schemeClr val="dk1"/>
                </a:solidFill>
                <a:latin typeface="Arial"/>
                <a:ea typeface="Arial"/>
                <a:cs typeface="Arial"/>
                <a:sym typeface="Arial"/>
              </a:rPr>
              <a:t>tablier de protection en plomb, </a:t>
            </a:r>
            <a:r>
              <a:rPr lang="en-US" sz="1600" b="0" i="0" u="none" strike="noStrike" cap="none">
                <a:solidFill>
                  <a:schemeClr val="dk1"/>
                </a:solidFill>
                <a:latin typeface="Arial"/>
                <a:ea typeface="Arial"/>
                <a:cs typeface="Arial"/>
                <a:sym typeface="Arial"/>
              </a:rPr>
              <a:t>10 </a:t>
            </a:r>
            <a:r>
              <a:rPr lang="en-US" sz="1600" b="1" i="0" u="none" strike="noStrike" cap="none">
                <a:solidFill>
                  <a:schemeClr val="dk1"/>
                </a:solidFill>
                <a:latin typeface="Arial"/>
                <a:ea typeface="Arial"/>
                <a:cs typeface="Arial"/>
                <a:sym typeface="Arial"/>
              </a:rPr>
              <a:t>autocollants de détection des chocs</a:t>
            </a:r>
            <a:r>
              <a:rPr lang="en-US" sz="1600" b="0" i="0" u="none" strike="noStrike" cap="none">
                <a:solidFill>
                  <a:schemeClr val="dk1"/>
                </a:solidFill>
                <a:latin typeface="Arial"/>
                <a:ea typeface="Arial"/>
                <a:cs typeface="Arial"/>
                <a:sym typeface="Arial"/>
              </a:rPr>
              <a:t> et au moins 1 </a:t>
            </a:r>
            <a:r>
              <a:rPr lang="en-US" sz="1600" b="1" i="0" u="none" strike="noStrike" cap="none">
                <a:solidFill>
                  <a:schemeClr val="dk1"/>
                </a:solidFill>
                <a:latin typeface="Arial"/>
                <a:ea typeface="Arial"/>
                <a:cs typeface="Arial"/>
                <a:sym typeface="Arial"/>
              </a:rPr>
              <a:t>panneau de mise en garde contre les radiations</a:t>
            </a:r>
            <a:r>
              <a:rPr lang="en-US" sz="1600" b="0" i="0" u="none" strike="noStrike" cap="none">
                <a:solidFill>
                  <a:schemeClr val="dk1"/>
                </a:solidFill>
                <a:latin typeface="Arial"/>
                <a:ea typeface="Arial"/>
                <a:cs typeface="Arial"/>
                <a:sym typeface="Arial"/>
              </a:rPr>
              <a:t> résistant à l’eau, durable et portable, mentionnant le risque de radiation et pour les grossesses </a:t>
            </a:r>
            <a:endParaRPr sz="16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1" i="0" u="none" strike="noStrike" cap="none">
                <a:solidFill>
                  <a:srgbClr val="000000"/>
                </a:solidFill>
                <a:latin typeface="Arial"/>
                <a:ea typeface="Arial"/>
                <a:cs typeface="Arial"/>
                <a:sym typeface="Arial"/>
              </a:rPr>
              <a:t>Sources d’alimentation supplémentaires et externes</a:t>
            </a:r>
            <a:endParaRPr sz="16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600" b="0" i="0" u="none" strike="noStrike" cap="none">
                <a:solidFill>
                  <a:schemeClr val="dk1"/>
                </a:solidFill>
                <a:latin typeface="Arial"/>
                <a:ea typeface="Arial"/>
                <a:cs typeface="Arial"/>
                <a:sym typeface="Arial"/>
              </a:rPr>
              <a:t>La </a:t>
            </a:r>
            <a:r>
              <a:rPr lang="en-US" sz="1600" b="1" i="0" u="none" strike="noStrike" cap="none">
                <a:solidFill>
                  <a:schemeClr val="dk1"/>
                </a:solidFill>
                <a:latin typeface="Arial"/>
                <a:ea typeface="Arial"/>
                <a:cs typeface="Arial"/>
                <a:sym typeface="Arial"/>
              </a:rPr>
              <a:t>batterie et le chargeur du détecteur de remplacement</a:t>
            </a:r>
            <a:r>
              <a:rPr lang="en-US" sz="1600" b="0" i="0" u="none" strike="noStrike" cap="none">
                <a:solidFill>
                  <a:schemeClr val="dk1"/>
                </a:solidFill>
                <a:latin typeface="Arial"/>
                <a:ea typeface="Arial"/>
                <a:cs typeface="Arial"/>
                <a:sym typeface="Arial"/>
              </a:rPr>
              <a:t> sont fournis avec le système afin que la batterie du détecteur puisse être remplacée pour prolonger les opérations sur le terrain.</a:t>
            </a:r>
            <a:endParaRPr sz="1200" b="0" i="0" u="none" strike="noStrike" cap="none">
              <a:solidFill>
                <a:srgbClr val="000000"/>
              </a:solidFill>
              <a:latin typeface="Arial"/>
              <a:ea typeface="Arial"/>
              <a:cs typeface="Arial"/>
              <a:sym typeface="Arial"/>
            </a:endParaRPr>
          </a:p>
          <a:p>
            <a:pPr marL="120650" marR="0" lvl="0" indent="0" algn="l" rtl="0">
              <a:lnSpc>
                <a:spcPct val="100000"/>
              </a:lnSpc>
              <a:spcBef>
                <a:spcPts val="0"/>
              </a:spcBef>
              <a:spcAft>
                <a:spcPts val="0"/>
              </a:spcAft>
              <a:buClr>
                <a:srgbClr val="000000"/>
              </a:buClr>
              <a:buSzPts val="1700"/>
              <a:buFont typeface="Arial"/>
              <a:buNone/>
            </a:pPr>
            <a:endParaRPr sz="16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600" b="1" i="0" u="none" strike="noStrike" cap="none">
                <a:solidFill>
                  <a:schemeClr val="dk1"/>
                </a:solidFill>
                <a:latin typeface="Arial"/>
                <a:ea typeface="Arial"/>
                <a:cs typeface="Arial"/>
                <a:sym typeface="Arial"/>
              </a:rPr>
              <a:t>Banque d’alimentation FDR Xair </a:t>
            </a:r>
            <a:r>
              <a:rPr lang="en-US" sz="1600" b="0" i="0" u="none" strike="noStrike" cap="none">
                <a:solidFill>
                  <a:schemeClr val="dk1"/>
                </a:solidFill>
                <a:latin typeface="Arial"/>
                <a:ea typeface="Arial"/>
                <a:cs typeface="Arial"/>
                <a:sym typeface="Arial"/>
              </a:rPr>
              <a:t>pour recharger tous les composants électriques dans des situations de dépistage sans accès à l’électricité.</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p:txBody>
      </p:sp>
      <p:sp>
        <p:nvSpPr>
          <p:cNvPr id="2229" name="Google Shape;2229;g168f2db1877_0_21"/>
          <p:cNvSpPr txBox="1"/>
          <p:nvPr/>
        </p:nvSpPr>
        <p:spPr>
          <a:xfrm>
            <a:off x="6346350" y="243750"/>
            <a:ext cx="327210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En plus du </a:t>
            </a:r>
            <a:r>
              <a:rPr lang="en-US" sz="1600" b="1" i="0" u="none" strike="noStrike" cap="none">
                <a:solidFill>
                  <a:schemeClr val="dk1"/>
                </a:solidFill>
                <a:latin typeface="Arial"/>
                <a:ea typeface="Arial"/>
                <a:cs typeface="Arial"/>
                <a:sym typeface="Arial"/>
              </a:rPr>
              <a:t>système de base, </a:t>
            </a:r>
            <a:r>
              <a:rPr lang="en-US" sz="1600" b="0" i="0" u="none" strike="noStrike" cap="none">
                <a:solidFill>
                  <a:schemeClr val="dk1"/>
                </a:solidFill>
                <a:latin typeface="Arial"/>
                <a:ea typeface="Arial"/>
                <a:cs typeface="Arial"/>
                <a:sym typeface="Arial"/>
              </a:rPr>
              <a:t>un équipement accessoire est fourni pour assurer le fonctionnement en douceur et en toute sécurité du système sur le terrain, notamment :</a:t>
            </a:r>
            <a:endParaRPr sz="1200" b="0" i="0" u="none" strike="noStrike" cap="none">
              <a:solidFill>
                <a:srgbClr val="000000"/>
              </a:solidFill>
              <a:latin typeface="Arial"/>
              <a:ea typeface="Arial"/>
              <a:cs typeface="Arial"/>
              <a:sym typeface="Arial"/>
            </a:endParaRPr>
          </a:p>
        </p:txBody>
      </p:sp>
      <p:grpSp>
        <p:nvGrpSpPr>
          <p:cNvPr id="2230" name="Google Shape;2230;g168f2db1877_0_21"/>
          <p:cNvGrpSpPr/>
          <p:nvPr/>
        </p:nvGrpSpPr>
        <p:grpSpPr>
          <a:xfrm>
            <a:off x="10375275" y="2639925"/>
            <a:ext cx="1428721" cy="1691735"/>
            <a:chOff x="10375275" y="2639925"/>
            <a:chExt cx="1428721" cy="1691735"/>
          </a:xfrm>
        </p:grpSpPr>
        <p:pic>
          <p:nvPicPr>
            <p:cNvPr id="2231" name="Google Shape;2231;g168f2db1877_0_21"/>
            <p:cNvPicPr preferRelativeResize="0"/>
            <p:nvPr/>
          </p:nvPicPr>
          <p:blipFill rotWithShape="1">
            <a:blip r:embed="rId5">
              <a:alphaModFix/>
            </a:blip>
            <a:srcRect/>
            <a:stretch/>
          </p:blipFill>
          <p:spPr>
            <a:xfrm>
              <a:off x="10375275" y="2639925"/>
              <a:ext cx="1236300" cy="1062607"/>
            </a:xfrm>
            <a:prstGeom prst="rect">
              <a:avLst/>
            </a:prstGeom>
            <a:noFill/>
            <a:ln>
              <a:noFill/>
            </a:ln>
          </p:spPr>
        </p:pic>
        <p:sp>
          <p:nvSpPr>
            <p:cNvPr id="2232" name="Google Shape;2232;g168f2db1877_0_21"/>
            <p:cNvSpPr txBox="1"/>
            <p:nvPr/>
          </p:nvSpPr>
          <p:spPr>
            <a:xfrm>
              <a:off x="10433896" y="3746925"/>
              <a:ext cx="13701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Autocollants de choc</a:t>
              </a:r>
              <a:endParaRPr sz="1200" b="0" i="0" u="none" strike="noStrike" cap="none">
                <a:solidFill>
                  <a:srgbClr val="000000"/>
                </a:solidFill>
                <a:latin typeface="Arial"/>
                <a:ea typeface="Arial"/>
                <a:cs typeface="Arial"/>
                <a:sym typeface="Arial"/>
              </a:endParaRPr>
            </a:p>
          </p:txBody>
        </p:sp>
      </p:grpSp>
      <p:pic>
        <p:nvPicPr>
          <p:cNvPr id="2233" name="Google Shape;2233;g168f2db1877_0_21"/>
          <p:cNvPicPr preferRelativeResize="0"/>
          <p:nvPr/>
        </p:nvPicPr>
        <p:blipFill rotWithShape="1">
          <a:blip r:embed="rId6">
            <a:alphaModFix/>
          </a:blip>
          <a:srcRect/>
          <a:stretch/>
        </p:blipFill>
        <p:spPr>
          <a:xfrm>
            <a:off x="9924226" y="164524"/>
            <a:ext cx="2145468" cy="1409366"/>
          </a:xfrm>
          <a:prstGeom prst="rect">
            <a:avLst/>
          </a:prstGeom>
          <a:noFill/>
          <a:ln>
            <a:noFill/>
          </a:ln>
        </p:spPr>
      </p:pic>
      <p:pic>
        <p:nvPicPr>
          <p:cNvPr id="2234" name="Google Shape;2234;g168f2db1877_0_21" descr="A picture containing person, dark  Description automatically generated"/>
          <p:cNvPicPr preferRelativeResize="0"/>
          <p:nvPr/>
        </p:nvPicPr>
        <p:blipFill rotWithShape="1">
          <a:blip r:embed="rId7">
            <a:alphaModFix/>
          </a:blip>
          <a:srcRect/>
          <a:stretch/>
        </p:blipFill>
        <p:spPr>
          <a:xfrm>
            <a:off x="8545551" y="2329838"/>
            <a:ext cx="1072803" cy="1532209"/>
          </a:xfrm>
          <a:prstGeom prst="rect">
            <a:avLst/>
          </a:prstGeom>
          <a:noFill/>
          <a:ln>
            <a:noFill/>
          </a:ln>
        </p:spPr>
      </p:pic>
      <p:pic>
        <p:nvPicPr>
          <p:cNvPr id="2235" name="Google Shape;2235;g168f2db1877_0_21" descr="A picture containing person, standing  Description automatically generated"/>
          <p:cNvPicPr preferRelativeResize="0"/>
          <p:nvPr/>
        </p:nvPicPr>
        <p:blipFill rotWithShape="1">
          <a:blip r:embed="rId8">
            <a:alphaModFix/>
          </a:blip>
          <a:srcRect/>
          <a:stretch/>
        </p:blipFill>
        <p:spPr>
          <a:xfrm>
            <a:off x="9059703" y="2285390"/>
            <a:ext cx="1151489" cy="1559477"/>
          </a:xfrm>
          <a:prstGeom prst="rect">
            <a:avLst/>
          </a:prstGeom>
          <a:noFill/>
          <a:ln>
            <a:noFill/>
          </a:ln>
        </p:spPr>
      </p:pic>
      <p:pic>
        <p:nvPicPr>
          <p:cNvPr id="2236" name="Google Shape;2236;g168f2db1877_0_21" descr="A picture containing electronics, cellphone  Description automatically generated"/>
          <p:cNvPicPr preferRelativeResize="0"/>
          <p:nvPr/>
        </p:nvPicPr>
        <p:blipFill rotWithShape="1">
          <a:blip r:embed="rId9">
            <a:alphaModFix/>
          </a:blip>
          <a:srcRect/>
          <a:stretch/>
        </p:blipFill>
        <p:spPr>
          <a:xfrm>
            <a:off x="7232691" y="4902130"/>
            <a:ext cx="1267661" cy="1252791"/>
          </a:xfrm>
          <a:prstGeom prst="rect">
            <a:avLst/>
          </a:prstGeom>
          <a:noFill/>
          <a:ln>
            <a:noFill/>
          </a:ln>
        </p:spPr>
      </p:pic>
      <p:grpSp>
        <p:nvGrpSpPr>
          <p:cNvPr id="2237" name="Google Shape;2237;g168f2db1877_0_21"/>
          <p:cNvGrpSpPr/>
          <p:nvPr/>
        </p:nvGrpSpPr>
        <p:grpSpPr>
          <a:xfrm>
            <a:off x="10028112" y="4841960"/>
            <a:ext cx="1701182" cy="1156935"/>
            <a:chOff x="10028112" y="4841960"/>
            <a:chExt cx="1701182" cy="1156935"/>
          </a:xfrm>
        </p:grpSpPr>
        <p:pic>
          <p:nvPicPr>
            <p:cNvPr id="2238" name="Google Shape;2238;g168f2db1877_0_21" descr="A picture containing text, monitor, wall, indoor  Description automatically generated"/>
            <p:cNvPicPr preferRelativeResize="0"/>
            <p:nvPr/>
          </p:nvPicPr>
          <p:blipFill rotWithShape="1">
            <a:blip r:embed="rId10">
              <a:alphaModFix/>
            </a:blip>
            <a:srcRect/>
            <a:stretch/>
          </p:blipFill>
          <p:spPr>
            <a:xfrm flipH="1">
              <a:off x="10993180" y="4841960"/>
              <a:ext cx="736114" cy="881161"/>
            </a:xfrm>
            <a:prstGeom prst="rect">
              <a:avLst/>
            </a:prstGeom>
            <a:noFill/>
            <a:ln>
              <a:noFill/>
            </a:ln>
          </p:spPr>
        </p:pic>
        <p:pic>
          <p:nvPicPr>
            <p:cNvPr id="2239" name="Google Shape;2239;g168f2db1877_0_21" descr="A picture containing indoor, white, electronics, black  Description automatically generated"/>
            <p:cNvPicPr preferRelativeResize="0"/>
            <p:nvPr/>
          </p:nvPicPr>
          <p:blipFill rotWithShape="1">
            <a:blip r:embed="rId11">
              <a:alphaModFix/>
            </a:blip>
            <a:srcRect/>
            <a:stretch/>
          </p:blipFill>
          <p:spPr>
            <a:xfrm>
              <a:off x="10028112" y="4966342"/>
              <a:ext cx="1431937" cy="1032553"/>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4" name="Google Shape;2244;g168f2db1877_0_48"/>
          <p:cNvSpPr txBox="1">
            <a:spLocks noGrp="1"/>
          </p:cNvSpPr>
          <p:nvPr>
            <p:ph type="title"/>
          </p:nvPr>
        </p:nvSpPr>
        <p:spPr>
          <a:xfrm>
            <a:off x="440021" y="226176"/>
            <a:ext cx="6570900" cy="5535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sz="2800"/>
              <a:t>Kit complet Fujifilm Xair - Prix</a:t>
            </a:r>
            <a:endParaRPr sz="2800" b="1"/>
          </a:p>
        </p:txBody>
      </p:sp>
      <p:sp>
        <p:nvSpPr>
          <p:cNvPr id="2245" name="Google Shape;2245;g168f2db1877_0_48"/>
          <p:cNvSpPr txBox="1">
            <a:spLocks noGrp="1"/>
          </p:cNvSpPr>
          <p:nvPr>
            <p:ph type="body" idx="4294967295"/>
          </p:nvPr>
        </p:nvSpPr>
        <p:spPr>
          <a:xfrm>
            <a:off x="2492347" y="1161611"/>
            <a:ext cx="9539100" cy="827700"/>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SzPts val="2400"/>
              <a:buNone/>
            </a:pPr>
            <a:r>
              <a:rPr lang="en-US" sz="2000"/>
              <a:t>Dans le catalogue GDF, le prix du kit complet Fujifilm Xair est de </a:t>
            </a:r>
            <a:r>
              <a:rPr lang="en-US" sz="20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47 000 $</a:t>
            </a:r>
            <a:r>
              <a:rPr lang="en-US" sz="2000" b="1"/>
              <a:t>.</a:t>
            </a:r>
            <a:endParaRPr sz="2000"/>
          </a:p>
          <a:p>
            <a:pPr marL="0" lvl="0" indent="0" algn="l" rtl="0">
              <a:lnSpc>
                <a:spcPct val="110000"/>
              </a:lnSpc>
              <a:spcBef>
                <a:spcPts val="500"/>
              </a:spcBef>
              <a:spcAft>
                <a:spcPts val="0"/>
              </a:spcAft>
              <a:buSzPts val="2400"/>
              <a:buNone/>
            </a:pPr>
            <a:endParaRPr sz="100" b="1"/>
          </a:p>
          <a:p>
            <a:pPr marL="457200" lvl="0" indent="0" algn="l" rtl="0">
              <a:lnSpc>
                <a:spcPct val="110000"/>
              </a:lnSpc>
              <a:spcBef>
                <a:spcPts val="500"/>
              </a:spcBef>
              <a:spcAft>
                <a:spcPts val="0"/>
              </a:spcAft>
              <a:buSzPts val="2400"/>
              <a:buNone/>
            </a:pPr>
            <a:endParaRPr sz="1800"/>
          </a:p>
        </p:txBody>
      </p:sp>
      <p:graphicFrame>
        <p:nvGraphicFramePr>
          <p:cNvPr id="2246" name="Google Shape;2246;g168f2db1877_0_48"/>
          <p:cNvGraphicFramePr/>
          <p:nvPr/>
        </p:nvGraphicFramePr>
        <p:xfrm>
          <a:off x="3480705" y="2370619"/>
          <a:ext cx="4225075" cy="3585425"/>
        </p:xfrm>
        <a:graphic>
          <a:graphicData uri="http://schemas.openxmlformats.org/drawingml/2006/table">
            <a:tbl>
              <a:tblPr firstRow="1" firstCol="1" bandRow="1">
                <a:noFill/>
                <a:tableStyleId>{D360BFA4-E508-4562-B030-A6B2879EF58B}</a:tableStyleId>
              </a:tblPr>
              <a:tblGrid>
                <a:gridCol w="3245475">
                  <a:extLst>
                    <a:ext uri="{9D8B030D-6E8A-4147-A177-3AD203B41FA5}">
                      <a16:colId xmlns:a16="http://schemas.microsoft.com/office/drawing/2014/main" val="20000"/>
                    </a:ext>
                  </a:extLst>
                </a:gridCol>
                <a:gridCol w="979600">
                  <a:extLst>
                    <a:ext uri="{9D8B030D-6E8A-4147-A177-3AD203B41FA5}">
                      <a16:colId xmlns:a16="http://schemas.microsoft.com/office/drawing/2014/main" val="20001"/>
                    </a:ext>
                  </a:extLst>
                </a:gridCol>
              </a:tblGrid>
              <a:tr h="567850">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Composant</a:t>
                      </a:r>
                      <a:endParaRPr sz="1400" b="1" u="none" strike="noStrike" cap="none"/>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rgbClr val="5BCBF5"/>
                    </a:solidFill>
                  </a:tcPr>
                </a:tc>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Poids (kg)</a:t>
                      </a:r>
                      <a:endParaRPr sz="1400" b="1" u="none" strike="noStrike" cap="none"/>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rgbClr val="5BCBF5"/>
                    </a:solidFill>
                  </a:tcPr>
                </a:tc>
                <a:extLst>
                  <a:ext uri="{0D108BD9-81ED-4DB2-BD59-A6C34878D82A}">
                    <a16:rowId xmlns:a16="http://schemas.microsoft.com/office/drawing/2014/main" val="10000"/>
                  </a:ext>
                </a:extLst>
              </a:tr>
              <a:tr h="274325">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Générateur de rayons X</a:t>
                      </a:r>
                      <a:endParaRPr sz="1100" u="none" strike="noStrike" cap="none"/>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pPr>
                      <a:r>
                        <a:rPr lang="en-US" sz="1400" u="none" strike="noStrike" cap="none"/>
                        <a:t>3,5</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1"/>
                  </a:ext>
                </a:extLst>
              </a:tr>
              <a:tr h="274325">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Support de générateur de rayons X</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pPr>
                      <a:r>
                        <a:rPr lang="en-US" sz="1400" u="none" strike="noStrike" cap="none"/>
                        <a:t>1,7</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2"/>
                  </a:ext>
                </a:extLst>
              </a:tr>
              <a:tr h="274325">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Détecteur de rayons X (piles incluses)</a:t>
                      </a:r>
                      <a:endParaRPr sz="1100" u="none" strike="noStrike" cap="none"/>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pPr>
                      <a:r>
                        <a:rPr lang="en-US" sz="1400" u="none" strike="noStrike" cap="none"/>
                        <a:t>3,4</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3"/>
                  </a:ext>
                </a:extLst>
              </a:tr>
              <a:tr h="274325">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Support de détecteur de rayons X</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pPr>
                      <a:r>
                        <a:rPr lang="en-US" sz="1400" u="none" strike="noStrike" cap="none"/>
                        <a:t>3,0</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4"/>
                  </a:ext>
                </a:extLst>
              </a:tr>
              <a:tr h="274325">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Ordinateur portable Console Advance</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pPr>
                      <a:r>
                        <a:rPr lang="en-US" sz="1400" u="none" strike="noStrike" cap="none"/>
                        <a:t>1,25</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5"/>
                  </a:ext>
                </a:extLst>
              </a:tr>
              <a:tr h="274325">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Tablier en plomb</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pPr>
                      <a:r>
                        <a:rPr lang="en-US" sz="1400" u="none" strike="noStrike" cap="none"/>
                        <a:t>4,9</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6"/>
                  </a:ext>
                </a:extLst>
              </a:tr>
              <a:tr h="274325">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Chargeur(s) de batterie</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pPr>
                      <a:r>
                        <a:rPr lang="en-US" sz="1400" u="none" strike="noStrike" cap="none"/>
                        <a:t>0,5</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7"/>
                  </a:ext>
                </a:extLst>
              </a:tr>
              <a:tr h="274325">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Banque d’alimentation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pPr>
                      <a:r>
                        <a:rPr lang="en-US" sz="1400" u="none" strike="noStrike" cap="none"/>
                        <a:t>0,67</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8"/>
                  </a:ext>
                </a:extLst>
              </a:tr>
              <a:tr h="274325">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Étui de transport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pPr>
                      <a:r>
                        <a:rPr lang="en-US" sz="1400" u="none" strike="noStrike" cap="none"/>
                        <a:t>10</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9"/>
                  </a:ext>
                </a:extLst>
              </a:tr>
              <a:tr h="274325">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Adaptateur CA</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pPr>
                      <a:r>
                        <a:rPr lang="en-US" sz="1400" u="none" strike="noStrike" cap="none"/>
                        <a:t>0,51</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10"/>
                  </a:ext>
                </a:extLst>
              </a:tr>
              <a:tr h="274325">
                <a:tc>
                  <a:txBody>
                    <a:bodyPr/>
                    <a:lstStyle/>
                    <a:p>
                      <a:pPr marL="0" marR="0" lvl="0" indent="0" algn="l" rtl="0">
                        <a:lnSpc>
                          <a:spcPct val="107000"/>
                        </a:lnSpc>
                        <a:spcBef>
                          <a:spcPts val="0"/>
                        </a:spcBef>
                        <a:spcAft>
                          <a:spcPts val="0"/>
                        </a:spcAft>
                        <a:buClr>
                          <a:srgbClr val="000000"/>
                        </a:buClr>
                        <a:buSzPts val="1800"/>
                        <a:buFont typeface="Arial"/>
                        <a:buNone/>
                      </a:pPr>
                      <a:r>
                        <a:rPr lang="en-US" sz="1400" u="none" strike="noStrike" cap="none"/>
                        <a:t>Total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pPr>
                      <a:r>
                        <a:rPr lang="en-US" sz="1400" u="none" strike="noStrike" cap="none"/>
                        <a:t>29,4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2247" name="Google Shape;2247;g168f2db1877_0_48"/>
          <p:cNvSpPr txBox="1"/>
          <p:nvPr/>
        </p:nvSpPr>
        <p:spPr>
          <a:xfrm>
            <a:off x="3279328" y="1636653"/>
            <a:ext cx="6631800" cy="553455"/>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500"/>
              </a:spcBef>
              <a:spcAft>
                <a:spcPts val="0"/>
              </a:spcAft>
              <a:buClr>
                <a:srgbClr val="000000"/>
              </a:buClr>
              <a:buSzPts val="2000"/>
              <a:buFont typeface="Arial"/>
              <a:buNone/>
            </a:pPr>
            <a:r>
              <a:rPr lang="en-US" sz="1800" b="0" i="0" u="none" strike="noStrike" cap="none">
                <a:solidFill>
                  <a:schemeClr val="dk1"/>
                </a:solidFill>
                <a:latin typeface="Arial"/>
                <a:ea typeface="Arial"/>
                <a:cs typeface="Arial"/>
                <a:sym typeface="Arial"/>
              </a:rPr>
              <a:t>Le </a:t>
            </a:r>
            <a:r>
              <a:rPr lang="en-US" sz="1800" b="1" i="0" u="none" strike="noStrike" cap="none">
                <a:solidFill>
                  <a:schemeClr val="dk1"/>
                </a:solidFill>
                <a:latin typeface="Arial"/>
                <a:ea typeface="Arial"/>
                <a:cs typeface="Arial"/>
                <a:sym typeface="Arial"/>
              </a:rPr>
              <a:t>kit complet </a:t>
            </a:r>
            <a:r>
              <a:rPr lang="en-US" sz="1800" b="0" i="0" u="none" strike="noStrike" cap="none">
                <a:solidFill>
                  <a:schemeClr val="dk1"/>
                </a:solidFill>
                <a:latin typeface="Arial"/>
                <a:ea typeface="Arial"/>
                <a:cs typeface="Arial"/>
                <a:sym typeface="Arial"/>
              </a:rPr>
              <a:t>comprend :</a:t>
            </a:r>
            <a:endParaRPr sz="1200" b="0" i="0" u="none" strike="noStrike" cap="none">
              <a:solidFill>
                <a:srgbClr val="000000"/>
              </a:solidFill>
              <a:latin typeface="Arial"/>
              <a:ea typeface="Arial"/>
              <a:cs typeface="Arial"/>
              <a:sym typeface="Arial"/>
            </a:endParaRPr>
          </a:p>
        </p:txBody>
      </p:sp>
      <p:sp>
        <p:nvSpPr>
          <p:cNvPr id="2248" name="Google Shape;2248;g168f2db1877_0_48"/>
          <p:cNvSpPr txBox="1"/>
          <p:nvPr/>
        </p:nvSpPr>
        <p:spPr>
          <a:xfrm>
            <a:off x="2492347" y="6044514"/>
            <a:ext cx="8912700" cy="553455"/>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500"/>
              </a:spcBef>
              <a:spcAft>
                <a:spcPts val="0"/>
              </a:spcAft>
              <a:buClr>
                <a:srgbClr val="000000"/>
              </a:buClr>
              <a:buSzPts val="2000"/>
              <a:buFont typeface="Arial"/>
              <a:buNone/>
            </a:pPr>
            <a:r>
              <a:rPr lang="en-US" sz="1800" b="0" i="0" u="none" strike="noStrike" cap="none">
                <a:solidFill>
                  <a:schemeClr val="dk1"/>
                </a:solidFill>
                <a:latin typeface="Arial"/>
                <a:ea typeface="Arial"/>
                <a:cs typeface="Arial"/>
                <a:sym typeface="Arial"/>
              </a:rPr>
              <a:t>Le kit complet doit être acheté avec une installation et une formation coûtant 2 000 $,</a:t>
            </a:r>
            <a:endParaRPr sz="12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3" name="Google Shape;2253;g168f2db1877_0_56"/>
          <p:cNvSpPr txBox="1">
            <a:spLocks noGrp="1"/>
          </p:cNvSpPr>
          <p:nvPr>
            <p:ph type="title"/>
          </p:nvPr>
        </p:nvSpPr>
        <p:spPr>
          <a:xfrm>
            <a:off x="332817" y="209214"/>
            <a:ext cx="8359200" cy="4839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b="1"/>
              <a:t>Kit complet Fujifilm Xair</a:t>
            </a:r>
            <a:r>
              <a:rPr lang="en-US">
                <a:latin typeface="Arial"/>
                <a:ea typeface="Arial"/>
                <a:cs typeface="Arial"/>
                <a:sym typeface="Arial"/>
              </a:rPr>
              <a:t> -</a:t>
            </a:r>
            <a:r>
              <a:rPr lang="en-US" b="1"/>
              <a:t> Prix</a:t>
            </a:r>
            <a:endParaRPr b="1"/>
          </a:p>
        </p:txBody>
      </p:sp>
      <p:sp>
        <p:nvSpPr>
          <p:cNvPr id="2254" name="Google Shape;2254;g168f2db1877_0_56"/>
          <p:cNvSpPr txBox="1">
            <a:spLocks noGrp="1"/>
          </p:cNvSpPr>
          <p:nvPr>
            <p:ph type="body" idx="4294967295"/>
          </p:nvPr>
        </p:nvSpPr>
        <p:spPr>
          <a:xfrm>
            <a:off x="3155030" y="693026"/>
            <a:ext cx="4669500" cy="6050673"/>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0" tIns="45700" rIns="0" bIns="45700" anchor="t" anchorCtr="0">
            <a:noAutofit/>
          </a:bodyPr>
          <a:lstStyle/>
          <a:p>
            <a:pPr marL="58736" lvl="0" indent="0" algn="l" rtl="0">
              <a:lnSpc>
                <a:spcPct val="110000"/>
              </a:lnSpc>
              <a:spcBef>
                <a:spcPts val="500"/>
              </a:spcBef>
              <a:spcAft>
                <a:spcPts val="0"/>
              </a:spcAft>
              <a:buSzPts val="2400"/>
              <a:buNone/>
            </a:pPr>
            <a:r>
              <a:rPr lang="en-US" sz="1800"/>
              <a:t>Garantie </a:t>
            </a:r>
            <a:endParaRPr sz="1800" b="1"/>
          </a:p>
          <a:p>
            <a:pPr marL="58736" lvl="0" indent="0" algn="l" rtl="0">
              <a:lnSpc>
                <a:spcPct val="110000"/>
              </a:lnSpc>
              <a:spcBef>
                <a:spcPts val="500"/>
              </a:spcBef>
              <a:spcAft>
                <a:spcPts val="0"/>
              </a:spcAft>
              <a:buSzPts val="2400"/>
              <a:buNone/>
            </a:pPr>
            <a:r>
              <a:rPr lang="en-US" sz="1600"/>
              <a:t>Un an de garantie est inclus à compter du jour de l’installation réussie et de l’acceptation par l’utilisateur. Comprend : </a:t>
            </a:r>
            <a:r>
              <a:rPr lang="en-US" sz="1800"/>
              <a:t> </a:t>
            </a:r>
            <a:endParaRPr/>
          </a:p>
          <a:p>
            <a:pPr marL="457200" lvl="0" indent="-336550" algn="l" rtl="0">
              <a:lnSpc>
                <a:spcPct val="110000"/>
              </a:lnSpc>
              <a:spcBef>
                <a:spcPts val="500"/>
              </a:spcBef>
              <a:spcAft>
                <a:spcPts val="0"/>
              </a:spcAft>
              <a:buClr>
                <a:schemeClr val="dk1"/>
              </a:buClr>
              <a:buSzPts val="1700"/>
              <a:buChar char="●"/>
            </a:pPr>
            <a:r>
              <a:rPr lang="en-US" sz="1600" b="1"/>
              <a:t>Visites </a:t>
            </a:r>
            <a:r>
              <a:rPr lang="en-US" sz="1600">
                <a:solidFill>
                  <a:schemeClr val="dk1"/>
                </a:solidFill>
                <a:latin typeface="Arial"/>
                <a:ea typeface="Arial"/>
                <a:cs typeface="Arial"/>
                <a:sym typeface="Arial"/>
              </a:rPr>
              <a:t>pour maintenance préventive et corrective, avec fourniture d’un rapport de maintenance</a:t>
            </a:r>
            <a:endParaRPr sz="1600"/>
          </a:p>
          <a:p>
            <a:pPr marL="457200" lvl="0" indent="-336550" algn="l" rtl="0">
              <a:lnSpc>
                <a:spcPct val="110000"/>
              </a:lnSpc>
              <a:spcBef>
                <a:spcPts val="500"/>
              </a:spcBef>
              <a:spcAft>
                <a:spcPts val="0"/>
              </a:spcAft>
              <a:buClr>
                <a:schemeClr val="dk1"/>
              </a:buClr>
              <a:buSzPts val="1700"/>
              <a:buChar char="●"/>
            </a:pPr>
            <a:r>
              <a:rPr lang="en-US" sz="1600" b="1"/>
              <a:t>Correctifs logiciels, mises à niveau et mises à jour</a:t>
            </a:r>
            <a:r>
              <a:rPr lang="en-US" sz="1600"/>
              <a:t> </a:t>
            </a:r>
            <a:endParaRPr sz="2000"/>
          </a:p>
          <a:p>
            <a:pPr marL="457200" lvl="0" indent="-336550" algn="l" rtl="0">
              <a:lnSpc>
                <a:spcPct val="110000"/>
              </a:lnSpc>
              <a:spcBef>
                <a:spcPts val="500"/>
              </a:spcBef>
              <a:spcAft>
                <a:spcPts val="0"/>
              </a:spcAft>
              <a:buClr>
                <a:schemeClr val="dk1"/>
              </a:buClr>
              <a:buSzPts val="1700"/>
              <a:buChar char="●"/>
            </a:pPr>
            <a:r>
              <a:rPr lang="en-US" sz="16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Service d’assistance</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 24 heures sur 24, 7 jours sur 7, disponible pour les appels de service, garantissant une résolution des problèmes dans un délai de cinq jours ouvrables à compter de la date de notification des problèmes</a:t>
            </a:r>
            <a:endParaRPr sz="2000"/>
          </a:p>
          <a:p>
            <a:pPr marL="457200" lvl="0" indent="-336550" algn="l" rtl="0">
              <a:lnSpc>
                <a:spcPct val="110000"/>
              </a:lnSpc>
              <a:spcBef>
                <a:spcPts val="500"/>
              </a:spcBef>
              <a:spcAft>
                <a:spcPts val="0"/>
              </a:spcAft>
              <a:buClr>
                <a:schemeClr val="dk1"/>
              </a:buClr>
              <a:buSzPts val="1700"/>
              <a:buChar char="●"/>
            </a:pPr>
            <a:r>
              <a:rPr lang="en-US" sz="1600" b="1"/>
              <a:t>Remplacement/réparation </a:t>
            </a:r>
            <a:r>
              <a:rPr lang="en-US" sz="1600"/>
              <a:t>des composants défectueux (</a:t>
            </a:r>
            <a:r>
              <a:rPr lang="en-US" sz="1600" b="1"/>
              <a:t>à l’exclusion des batteries</a:t>
            </a:r>
            <a:r>
              <a:rPr lang="en-US" sz="1600"/>
              <a:t>), avec coûts de transport associés inclus</a:t>
            </a:r>
            <a:endParaRPr sz="1600" b="1"/>
          </a:p>
          <a:p>
            <a:pPr marL="457200" lvl="0" indent="-336550" algn="l" rtl="0">
              <a:lnSpc>
                <a:spcPct val="110000"/>
              </a:lnSpc>
              <a:spcBef>
                <a:spcPts val="500"/>
              </a:spcBef>
              <a:spcAft>
                <a:spcPts val="0"/>
              </a:spcAft>
              <a:buClr>
                <a:schemeClr val="dk1"/>
              </a:buClr>
              <a:buSzPts val="1700"/>
              <a:buChar char="●"/>
            </a:pPr>
            <a:r>
              <a:rPr lang="en-US" sz="1600"/>
              <a:t>Une séance de formation théorique et pratique</a:t>
            </a:r>
            <a:endParaRPr sz="2000"/>
          </a:p>
        </p:txBody>
      </p:sp>
      <p:sp>
        <p:nvSpPr>
          <p:cNvPr id="2255" name="Google Shape;2255;g168f2db1877_0_56"/>
          <p:cNvSpPr txBox="1">
            <a:spLocks noGrp="1"/>
          </p:cNvSpPr>
          <p:nvPr>
            <p:ph type="body" idx="4294967295"/>
          </p:nvPr>
        </p:nvSpPr>
        <p:spPr>
          <a:xfrm>
            <a:off x="8035804" y="700639"/>
            <a:ext cx="3948600" cy="3006000"/>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0" tIns="45700" rIns="0" bIns="45700" anchor="t" anchorCtr="0">
            <a:noAutofit/>
          </a:bodyPr>
          <a:lstStyle/>
          <a:p>
            <a:pPr marL="58736" lvl="0" indent="0" algn="l" rtl="0">
              <a:lnSpc>
                <a:spcPct val="110000"/>
              </a:lnSpc>
              <a:spcBef>
                <a:spcPts val="500"/>
              </a:spcBef>
              <a:spcAft>
                <a:spcPts val="0"/>
              </a:spcAft>
              <a:buSzPts val="2400"/>
              <a:buNone/>
            </a:pPr>
            <a:r>
              <a:rPr lang="en-US" sz="1600"/>
              <a:t>Installation et formation</a:t>
            </a:r>
            <a:endParaRPr sz="1800" b="1"/>
          </a:p>
          <a:p>
            <a:pPr marL="457200" lvl="0" indent="-342900" algn="l" rtl="0">
              <a:lnSpc>
                <a:spcPct val="110000"/>
              </a:lnSpc>
              <a:spcBef>
                <a:spcPts val="500"/>
              </a:spcBef>
              <a:spcAft>
                <a:spcPts val="0"/>
              </a:spcAft>
              <a:buSzPts val="1800"/>
              <a:buChar char="●"/>
            </a:pPr>
            <a:r>
              <a:rPr lang="en-US" sz="1400"/>
              <a:t>Une séance de formation théorique et pratique d’un maximum de </a:t>
            </a:r>
            <a:r>
              <a:rPr lang="en-US" sz="1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6 opérateurs</a:t>
            </a:r>
            <a:r>
              <a:rPr lang="en-US" sz="1400"/>
              <a:t> sur la sécurité, l’utilisation, le transport et l’entretien par instrument (En/Fr)</a:t>
            </a:r>
            <a:endParaRPr sz="1800"/>
          </a:p>
          <a:p>
            <a:pPr marL="457200" lvl="0" indent="-342900" algn="l" rtl="0">
              <a:lnSpc>
                <a:spcPct val="110000"/>
              </a:lnSpc>
              <a:spcBef>
                <a:spcPts val="0"/>
              </a:spcBef>
              <a:spcAft>
                <a:spcPts val="0"/>
              </a:spcAft>
              <a:buSzPts val="1800"/>
              <a:buChar char="●"/>
            </a:pPr>
            <a:r>
              <a:rPr lang="en-US" sz="1400"/>
              <a:t>Fourniture de copies papier et numériques du matériel de formation.</a:t>
            </a:r>
            <a:endParaRPr/>
          </a:p>
          <a:p>
            <a:pPr marL="457200" lvl="0" indent="-342900" algn="l" rtl="0">
              <a:lnSpc>
                <a:spcPct val="110000"/>
              </a:lnSpc>
              <a:spcBef>
                <a:spcPts val="0"/>
              </a:spcBef>
              <a:spcAft>
                <a:spcPts val="0"/>
              </a:spcAft>
              <a:buSzPts val="1800"/>
              <a:buChar char="●"/>
            </a:pPr>
            <a:r>
              <a:rPr lang="en-US" sz="1400"/>
              <a:t>Installation effectuée en même temps que la formation </a:t>
            </a:r>
            <a:endParaRPr/>
          </a:p>
        </p:txBody>
      </p:sp>
      <p:sp>
        <p:nvSpPr>
          <p:cNvPr id="2256" name="Google Shape;2256;g168f2db1877_0_56"/>
          <p:cNvSpPr txBox="1"/>
          <p:nvPr/>
        </p:nvSpPr>
        <p:spPr>
          <a:xfrm>
            <a:off x="8019614" y="3790498"/>
            <a:ext cx="3964800" cy="2587500"/>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0000"/>
              </a:lnSpc>
              <a:spcBef>
                <a:spcPts val="50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Extension de garantie</a:t>
            </a:r>
            <a:endParaRPr sz="1400" b="1" i="0" u="none" strike="noStrike" cap="none">
              <a:solidFill>
                <a:schemeClr val="dk1"/>
              </a:solidFill>
              <a:latin typeface="Arial"/>
              <a:ea typeface="Arial"/>
              <a:cs typeface="Arial"/>
              <a:sym typeface="Arial"/>
            </a:endParaRPr>
          </a:p>
          <a:p>
            <a:pPr marL="457200" marR="0" lvl="0" indent="-342900" algn="l" rtl="0">
              <a:lnSpc>
                <a:spcPct val="110000"/>
              </a:lnSpc>
              <a:spcBef>
                <a:spcPts val="500"/>
              </a:spcBef>
              <a:spcAft>
                <a:spcPts val="0"/>
              </a:spcAft>
              <a:buClr>
                <a:schemeClr val="dk1"/>
              </a:buClr>
              <a:buSzPts val="1800"/>
              <a:buFont typeface="Arial"/>
              <a:buChar char="●"/>
            </a:pPr>
            <a:r>
              <a:rPr lang="en-US" sz="1600" b="0" i="0" u="none" strike="noStrike" cap="none">
                <a:solidFill>
                  <a:schemeClr val="dk1"/>
                </a:solidFill>
                <a:latin typeface="Arial"/>
                <a:ea typeface="Arial"/>
                <a:cs typeface="Arial"/>
                <a:sym typeface="Arial"/>
              </a:rPr>
              <a:t>Extension d’un an : 5 000 $</a:t>
            </a:r>
            <a:endParaRPr sz="1400" b="0" i="0" u="none" strike="noStrike" cap="none">
              <a:solidFill>
                <a:schemeClr val="dk1"/>
              </a:solidFill>
              <a:latin typeface="Arial"/>
              <a:ea typeface="Arial"/>
              <a:cs typeface="Arial"/>
              <a:sym typeface="Arial"/>
            </a:endParaRPr>
          </a:p>
          <a:p>
            <a:pPr marL="457200" marR="0" lvl="0" indent="-342900" algn="l" rtl="0">
              <a:lnSpc>
                <a:spcPct val="110000"/>
              </a:lnSpc>
              <a:spcBef>
                <a:spcPts val="0"/>
              </a:spcBef>
              <a:spcAft>
                <a:spcPts val="0"/>
              </a:spcAft>
              <a:buClr>
                <a:schemeClr val="dk1"/>
              </a:buClr>
              <a:buSzPts val="1800"/>
              <a:buFont typeface="Arial"/>
              <a:buChar char="●"/>
            </a:pPr>
            <a:r>
              <a:rPr lang="en-US" sz="1600" b="0" i="0" u="none" strike="noStrike" cap="none">
                <a:solidFill>
                  <a:schemeClr val="dk1"/>
                </a:solidFill>
                <a:latin typeface="Arial"/>
                <a:ea typeface="Arial"/>
                <a:cs typeface="Arial"/>
                <a:sym typeface="Arial"/>
              </a:rPr>
              <a:t>Extension de trois ans : 15 000 $</a:t>
            </a:r>
            <a:endParaRPr sz="1400" b="0" i="0" u="none" strike="noStrike" cap="none">
              <a:solidFill>
                <a:schemeClr val="dk1"/>
              </a:solidFill>
              <a:latin typeface="Arial"/>
              <a:ea typeface="Arial"/>
              <a:cs typeface="Arial"/>
              <a:sym typeface="Arial"/>
            </a:endParaRPr>
          </a:p>
          <a:p>
            <a:pPr marL="114300" marR="0" lvl="0" indent="0" algn="l" rtl="0">
              <a:lnSpc>
                <a:spcPct val="110000"/>
              </a:lnSpc>
              <a:spcBef>
                <a:spcPts val="50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L’extension de garantie doit être achetée lors de l’achat du kit complet Fujifilm ou pendant la période de garantie initiale. </a:t>
            </a:r>
            <a:endParaRPr/>
          </a:p>
          <a:p>
            <a:pPr marL="114300" marR="0" lvl="0" indent="0" algn="l" rtl="0">
              <a:lnSpc>
                <a:spcPct val="110000"/>
              </a:lnSpc>
              <a:spcBef>
                <a:spcPts val="50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Max 50 ans</a:t>
            </a:r>
            <a:endParaRPr sz="1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p>
            <a:pPr marL="0" lvl="0" indent="0" algn="ctr" rtl="0">
              <a:lnSpc>
                <a:spcPct val="90000"/>
              </a:lnSpc>
              <a:spcBef>
                <a:spcPts val="0"/>
              </a:spcBef>
              <a:spcAft>
                <a:spcPts val="0"/>
              </a:spcAft>
              <a:buClr>
                <a:srgbClr val="5C5F61"/>
              </a:buClr>
              <a:buSzPts val="4000"/>
              <a:buFont typeface="Arial"/>
              <a:buNone/>
            </a:pPr>
            <a:r>
              <a:rPr lang="en-US" sz="3600"/>
              <a:t>Objectifs d’apprentissage </a:t>
            </a:r>
            <a:endParaRPr/>
          </a:p>
        </p:txBody>
      </p:sp>
      <p:sp>
        <p:nvSpPr>
          <p:cNvPr id="1870" name="Google Shape;1870;p4"/>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rmAutofit fontScale="92500" lnSpcReduction="20000"/>
          </a:bodyPr>
          <a:lstStyle/>
          <a:p>
            <a:pPr marL="288925" lvl="0" indent="-197484" algn="l" rtl="0">
              <a:lnSpc>
                <a:spcPct val="110000"/>
              </a:lnSpc>
              <a:spcBef>
                <a:spcPts val="0"/>
              </a:spcBef>
              <a:spcAft>
                <a:spcPts val="0"/>
              </a:spcAft>
              <a:buClr>
                <a:schemeClr val="lt1"/>
              </a:buClr>
              <a:buSzPct val="100000"/>
              <a:buChar char="•"/>
            </a:pPr>
            <a:r>
              <a:rPr lang="en-US" sz="2000"/>
              <a:t>Décrire ce qu’est la technologie de DAO et comment elle peut être appliquée au dépistage de la tuberculose.</a:t>
            </a:r>
            <a:endParaRPr/>
          </a:p>
          <a:p>
            <a:pPr marL="288925" lvl="0" indent="-197484" algn="l" rtl="0">
              <a:lnSpc>
                <a:spcPct val="110000"/>
              </a:lnSpc>
              <a:spcBef>
                <a:spcPts val="2800"/>
              </a:spcBef>
              <a:spcAft>
                <a:spcPts val="0"/>
              </a:spcAft>
              <a:buClr>
                <a:schemeClr val="lt1"/>
              </a:buClr>
              <a:buSzPct val="100000"/>
              <a:buChar char="•"/>
            </a:pPr>
            <a:r>
              <a:rPr lang="en-US" sz="2000"/>
              <a:t>Connaître les principales caractéristiques des produits de DAO. </a:t>
            </a:r>
            <a:endParaRPr/>
          </a:p>
          <a:p>
            <a:pPr marL="288925" lvl="0" indent="-197484" algn="l" rtl="0">
              <a:lnSpc>
                <a:spcPct val="110000"/>
              </a:lnSpc>
              <a:spcBef>
                <a:spcPts val="2800"/>
              </a:spcBef>
              <a:spcAft>
                <a:spcPts val="0"/>
              </a:spcAft>
              <a:buClr>
                <a:schemeClr val="lt1"/>
              </a:buClr>
              <a:buSzPct val="100000"/>
              <a:buChar char="•"/>
            </a:pPr>
            <a:r>
              <a:rPr lang="en-US" sz="2000"/>
              <a:t>Comprendre ce que l’on entend par « radiographie ultra-portable » et les avantages et inconvénients de son utilisation.</a:t>
            </a:r>
            <a:endParaRPr/>
          </a:p>
          <a:p>
            <a:pPr marL="288925" lvl="0" indent="-197484" algn="l" rtl="0">
              <a:lnSpc>
                <a:spcPct val="110000"/>
              </a:lnSpc>
              <a:spcBef>
                <a:spcPts val="2800"/>
              </a:spcBef>
              <a:spcAft>
                <a:spcPts val="0"/>
              </a:spcAft>
              <a:buSzPct val="100000"/>
              <a:buChar char="•"/>
            </a:pPr>
            <a:r>
              <a:rPr lang="en-US" sz="2000"/>
              <a:t>Détailler les composants et les prix du système radiologique ultra-portable Delft Light.</a:t>
            </a:r>
            <a:endParaRPr/>
          </a:p>
          <a:p>
            <a:pPr marL="288925" lvl="0" indent="-197484" algn="l" rtl="0">
              <a:lnSpc>
                <a:spcPct val="110000"/>
              </a:lnSpc>
              <a:spcBef>
                <a:spcPts val="2800"/>
              </a:spcBef>
              <a:spcAft>
                <a:spcPts val="0"/>
              </a:spcAft>
              <a:buClr>
                <a:schemeClr val="lt1"/>
              </a:buClr>
              <a:buSzPct val="100000"/>
              <a:buChar char="•"/>
            </a:pPr>
            <a:r>
              <a:rPr lang="en-US" sz="2000"/>
              <a:t>Comprendre les différentes façons dont la DAO et la radiographie ultra-portable peuvent être intégrées pour une utilisation dans le dépistage et le triage de la tuberculose. </a:t>
            </a:r>
            <a:endParaRPr/>
          </a:p>
          <a:p>
            <a:pPr marL="288925" lvl="0" indent="-73025" algn="l" rtl="0">
              <a:lnSpc>
                <a:spcPct val="110000"/>
              </a:lnSpc>
              <a:spcBef>
                <a:spcPts val="2800"/>
              </a:spcBef>
              <a:spcAft>
                <a:spcPts val="0"/>
              </a:spcAft>
              <a:buClr>
                <a:schemeClr val="lt1"/>
              </a:buClr>
              <a:buSzPct val="100000"/>
              <a:buNone/>
            </a:pPr>
            <a:endParaRPr sz="2000"/>
          </a:p>
        </p:txBody>
      </p:sp>
      <p:sp>
        <p:nvSpPr>
          <p:cNvPr id="1871" name="Google Shape;1871;p4"/>
          <p:cNvSpPr txBox="1"/>
          <p:nvPr/>
        </p:nvSpPr>
        <p:spPr>
          <a:xfrm>
            <a:off x="272753" y="1722739"/>
            <a:ext cx="559165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C5F61"/>
              </a:buClr>
              <a:buSzPts val="3200"/>
              <a:buFont typeface="Arial"/>
              <a:buNone/>
            </a:pPr>
            <a:r>
              <a:rPr lang="en-US" sz="2800" b="0" i="0" u="none" strike="noStrike" cap="none">
                <a:solidFill>
                  <a:srgbClr val="5C5F61"/>
                </a:solidFill>
                <a:latin typeface="Arial"/>
                <a:ea typeface="Arial"/>
                <a:cs typeface="Arial"/>
                <a:sym typeface="Arial"/>
              </a:rPr>
              <a:t>À la fin de ce module, les participants devraient pouvoir :</a:t>
            </a:r>
            <a:endParaRPr sz="12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g16d92387400_0_0"/>
          <p:cNvSpPr txBox="1">
            <a:spLocks noGrp="1"/>
          </p:cNvSpPr>
          <p:nvPr>
            <p:ph type="title"/>
          </p:nvPr>
        </p:nvSpPr>
        <p:spPr>
          <a:xfrm>
            <a:off x="84223" y="204550"/>
            <a:ext cx="6246300" cy="6042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3200"/>
              <a:buNone/>
            </a:pPr>
            <a:r>
              <a:rPr lang="en-US" sz="3200"/>
              <a:t>Connexion avec Infervision</a:t>
            </a:r>
            <a:endParaRPr/>
          </a:p>
        </p:txBody>
      </p:sp>
      <p:sp>
        <p:nvSpPr>
          <p:cNvPr id="2262" name="Google Shape;2262;g16d92387400_0_0"/>
          <p:cNvSpPr txBox="1">
            <a:spLocks noGrp="1"/>
          </p:cNvSpPr>
          <p:nvPr>
            <p:ph type="body" idx="1"/>
          </p:nvPr>
        </p:nvSpPr>
        <p:spPr>
          <a:xfrm>
            <a:off x="163725" y="964200"/>
            <a:ext cx="5912100" cy="1248900"/>
          </a:xfrm>
          <a:prstGeom prst="rect">
            <a:avLst/>
          </a:prstGeom>
          <a:noFill/>
          <a:ln>
            <a:noFill/>
          </a:ln>
        </p:spPr>
        <p:txBody>
          <a:bodyPr spcFirstLastPara="1" wrap="square" lIns="0" tIns="45700" rIns="0" bIns="45700" anchor="t" anchorCtr="0">
            <a:normAutofit/>
          </a:bodyPr>
          <a:lstStyle/>
          <a:p>
            <a:pPr marL="0" lvl="0" indent="0" algn="l" rtl="0">
              <a:lnSpc>
                <a:spcPct val="110000"/>
              </a:lnSpc>
              <a:spcBef>
                <a:spcPts val="0"/>
              </a:spcBef>
              <a:spcAft>
                <a:spcPts val="0"/>
              </a:spcAft>
              <a:buSzPts val="3348"/>
              <a:buNone/>
            </a:pPr>
            <a:r>
              <a:rPr lang="en-US" sz="1800"/>
              <a:t>En ligne</a:t>
            </a:r>
            <a:endParaRPr/>
          </a:p>
          <a:p>
            <a:pPr marL="457200" lvl="0" indent="-330240" algn="l" rtl="0">
              <a:lnSpc>
                <a:spcPct val="110000"/>
              </a:lnSpc>
              <a:spcBef>
                <a:spcPts val="0"/>
              </a:spcBef>
              <a:spcAft>
                <a:spcPts val="0"/>
              </a:spcAft>
              <a:buSzPts val="1600"/>
              <a:buChar char="•"/>
            </a:pPr>
            <a:r>
              <a:rPr lang="en-US" sz="1400"/>
              <a:t>Le Fujifilm FDR Xair, un autre appareil (ordinateur portable ou tablette) est nécessaire en plus de la Fujifilm Console Advance afin d’accéder au serveur cloud de DAO</a:t>
            </a:r>
            <a:endParaRPr sz="1400">
              <a:solidFill>
                <a:schemeClr val="dk1"/>
              </a:solidFill>
            </a:endParaRPr>
          </a:p>
        </p:txBody>
      </p:sp>
      <p:sp>
        <p:nvSpPr>
          <p:cNvPr id="2263" name="Google Shape;2263;g16d92387400_0_0"/>
          <p:cNvSpPr/>
          <p:nvPr/>
        </p:nvSpPr>
        <p:spPr>
          <a:xfrm>
            <a:off x="0" y="6148551"/>
            <a:ext cx="12192000" cy="781800"/>
          </a:xfrm>
          <a:prstGeom prst="rect">
            <a:avLst/>
          </a:prstGeom>
          <a:solidFill>
            <a:srgbClr val="CFE2F3"/>
          </a:solidFill>
          <a:ln w="25400" cap="flat" cmpd="sng">
            <a:solidFill>
              <a:srgbClr val="5C5F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34279"/>
                </a:solidFill>
                <a:latin typeface="Arial"/>
                <a:ea typeface="Arial"/>
                <a:cs typeface="Arial"/>
                <a:sym typeface="Arial"/>
              </a:rPr>
              <a:t>Hybride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34279"/>
                </a:solidFill>
                <a:latin typeface="Arial"/>
                <a:ea typeface="Arial"/>
                <a:cs typeface="Arial"/>
                <a:sym typeface="Arial"/>
              </a:rPr>
              <a:t>La configuration hybride utilise la configuration de l’équipement hors ligne, mais avec une synchronisation préconfigurée des données vers un serveur lorsque la connexion Internet est rétablie après des périodes d’exploitation hors ligne.</a:t>
            </a:r>
            <a:endParaRPr sz="1400" b="0" i="0" u="none" strike="noStrike" cap="none">
              <a:solidFill>
                <a:srgbClr val="000000"/>
              </a:solidFill>
              <a:latin typeface="Arial"/>
              <a:ea typeface="Arial"/>
              <a:cs typeface="Arial"/>
              <a:sym typeface="Arial"/>
            </a:endParaRPr>
          </a:p>
        </p:txBody>
      </p:sp>
      <p:pic>
        <p:nvPicPr>
          <p:cNvPr id="2264" name="Google Shape;2264;g16d92387400_0_0"/>
          <p:cNvPicPr preferRelativeResize="0"/>
          <p:nvPr/>
        </p:nvPicPr>
        <p:blipFill>
          <a:blip r:embed="rId3"/>
          <a:srcRect/>
          <a:stretch/>
        </p:blipFill>
        <p:spPr>
          <a:xfrm>
            <a:off x="921116" y="2060651"/>
            <a:ext cx="3733118" cy="4053100"/>
          </a:xfrm>
          <a:prstGeom prst="rect">
            <a:avLst/>
          </a:prstGeom>
          <a:noFill/>
          <a:ln>
            <a:noFill/>
          </a:ln>
        </p:spPr>
      </p:pic>
      <p:pic>
        <p:nvPicPr>
          <p:cNvPr id="2265" name="Google Shape;2265;g16d92387400_0_0"/>
          <p:cNvPicPr preferRelativeResize="0"/>
          <p:nvPr/>
        </p:nvPicPr>
        <p:blipFill>
          <a:blip r:embed="rId4"/>
          <a:srcRect/>
          <a:stretch/>
        </p:blipFill>
        <p:spPr>
          <a:xfrm>
            <a:off x="6459269" y="2345700"/>
            <a:ext cx="5349286" cy="3783609"/>
          </a:xfrm>
          <a:prstGeom prst="rect">
            <a:avLst/>
          </a:prstGeom>
          <a:noFill/>
          <a:ln>
            <a:noFill/>
          </a:ln>
        </p:spPr>
      </p:pic>
      <p:pic>
        <p:nvPicPr>
          <p:cNvPr id="2266" name="Google Shape;2266;g16d92387400_0_0"/>
          <p:cNvPicPr preferRelativeResize="0"/>
          <p:nvPr/>
        </p:nvPicPr>
        <p:blipFill rotWithShape="1">
          <a:blip r:embed="rId5">
            <a:alphaModFix/>
          </a:blip>
          <a:srcRect/>
          <a:stretch/>
        </p:blipFill>
        <p:spPr>
          <a:xfrm>
            <a:off x="9831520" y="-5"/>
            <a:ext cx="2360475" cy="1791675"/>
          </a:xfrm>
          <a:prstGeom prst="rect">
            <a:avLst/>
          </a:prstGeom>
          <a:noFill/>
          <a:ln>
            <a:noFill/>
          </a:ln>
        </p:spPr>
      </p:pic>
      <p:sp>
        <p:nvSpPr>
          <p:cNvPr id="2267" name="Google Shape;2267;g16d92387400_0_0"/>
          <p:cNvSpPr txBox="1"/>
          <p:nvPr/>
        </p:nvSpPr>
        <p:spPr>
          <a:xfrm>
            <a:off x="6228225" y="952775"/>
            <a:ext cx="3603295" cy="1500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None/>
            </a:pPr>
            <a:r>
              <a:rPr lang="en-US" sz="1600" b="1" i="0" u="none" strike="noStrike" cap="none">
                <a:solidFill>
                  <a:schemeClr val="lt1"/>
                </a:solidFill>
                <a:latin typeface="Arial"/>
                <a:ea typeface="Arial"/>
                <a:cs typeface="Arial"/>
                <a:sym typeface="Arial"/>
              </a:rPr>
              <a:t>Hors ligne</a:t>
            </a:r>
            <a:endParaRPr sz="1600" b="1" i="0" u="none" strike="noStrike" cap="none">
              <a:solidFill>
                <a:schemeClr val="lt1"/>
              </a:solidFill>
              <a:latin typeface="Arial"/>
              <a:ea typeface="Arial"/>
              <a:cs typeface="Arial"/>
              <a:sym typeface="Arial"/>
            </a:endParaRPr>
          </a:p>
          <a:p>
            <a:pPr marL="457200" marR="0" lvl="0" indent="-330240" algn="l" rtl="0">
              <a:lnSpc>
                <a:spcPct val="110000"/>
              </a:lnSpc>
              <a:spcBef>
                <a:spcPts val="0"/>
              </a:spcBef>
              <a:spcAft>
                <a:spcPts val="0"/>
              </a:spcAft>
              <a:buClr>
                <a:schemeClr val="lt1"/>
              </a:buClr>
              <a:buSzPts val="1600"/>
              <a:buFont typeface="Arial"/>
              <a:buChar char="•"/>
            </a:pPr>
            <a:r>
              <a:rPr lang="en-US" sz="1200" b="0" i="0" u="none" strike="noStrike" cap="none">
                <a:solidFill>
                  <a:schemeClr val="lt1"/>
                </a:solidFill>
                <a:latin typeface="Arial"/>
                <a:ea typeface="Arial"/>
                <a:cs typeface="Arial"/>
                <a:sym typeface="Arial"/>
              </a:rPr>
              <a:t>Les infervisions dédiées à l’ordinateur portable DAO comme indiqué dans l’image sont nécessaires lorsqu’elles sont combinées avec le Fujifilm FDR Xair afin d’accéder au serveur cloud de DAO</a:t>
            </a:r>
            <a:endParaRPr sz="1200" b="1"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272" name="Google Shape;2272;g168f2db1877_0_63"/>
          <p:cNvSpPr txBox="1">
            <a:spLocks noGrp="1"/>
          </p:cNvSpPr>
          <p:nvPr>
            <p:ph type="title"/>
          </p:nvPr>
        </p:nvSpPr>
        <p:spPr>
          <a:xfrm>
            <a:off x="312821" y="204538"/>
            <a:ext cx="11879100" cy="6042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3200"/>
              <a:buNone/>
            </a:pPr>
            <a:r>
              <a:rPr lang="en-US" sz="3200"/>
              <a:t>Connexion avec CAD4TB</a:t>
            </a:r>
            <a:endParaRPr/>
          </a:p>
        </p:txBody>
      </p:sp>
      <p:sp>
        <p:nvSpPr>
          <p:cNvPr id="2273" name="Google Shape;2273;g168f2db1877_0_63"/>
          <p:cNvSpPr txBox="1">
            <a:spLocks noGrp="1"/>
          </p:cNvSpPr>
          <p:nvPr>
            <p:ph type="body" idx="1"/>
          </p:nvPr>
        </p:nvSpPr>
        <p:spPr>
          <a:xfrm>
            <a:off x="312825" y="811800"/>
            <a:ext cx="5173500" cy="2092500"/>
          </a:xfrm>
          <a:prstGeom prst="rect">
            <a:avLst/>
          </a:prstGeom>
          <a:noFill/>
          <a:ln>
            <a:noFill/>
          </a:ln>
        </p:spPr>
        <p:txBody>
          <a:bodyPr spcFirstLastPara="1" wrap="square" lIns="0" tIns="45700" rIns="0" bIns="45700" anchor="t" anchorCtr="0">
            <a:normAutofit fontScale="92500"/>
          </a:bodyPr>
          <a:lstStyle/>
          <a:p>
            <a:pPr marL="0" lvl="0" indent="0" algn="l" rtl="0">
              <a:lnSpc>
                <a:spcPct val="110000"/>
              </a:lnSpc>
              <a:spcBef>
                <a:spcPts val="1000"/>
              </a:spcBef>
              <a:spcAft>
                <a:spcPts val="0"/>
              </a:spcAft>
              <a:buSzPct val="145582"/>
              <a:buNone/>
            </a:pPr>
            <a:r>
              <a:rPr lang="en-US" sz="1600"/>
              <a:t>En ligne</a:t>
            </a:r>
            <a:endParaRPr sz="2400"/>
          </a:p>
          <a:p>
            <a:pPr marL="457200" lvl="0" indent="-336590" algn="l" rtl="0">
              <a:lnSpc>
                <a:spcPct val="110000"/>
              </a:lnSpc>
              <a:spcBef>
                <a:spcPts val="1000"/>
              </a:spcBef>
              <a:spcAft>
                <a:spcPts val="0"/>
              </a:spcAft>
              <a:buSzPct val="129031"/>
              <a:buChar char="•"/>
            </a:pPr>
            <a:r>
              <a:rPr lang="en-US" sz="1200"/>
              <a:t>La Fujifilm Xair Console Advance reçoit les images radiologiques du détecteur et les envoie à la tablette CAD4TB fournie. </a:t>
            </a:r>
            <a:endParaRPr/>
          </a:p>
          <a:p>
            <a:pPr marL="457200" lvl="0" indent="-336590" algn="l" rtl="0">
              <a:lnSpc>
                <a:spcPct val="110000"/>
              </a:lnSpc>
              <a:spcBef>
                <a:spcPts val="1000"/>
              </a:spcBef>
              <a:spcAft>
                <a:spcPts val="0"/>
              </a:spcAft>
              <a:buSzPct val="129031"/>
              <a:buChar char="•"/>
            </a:pPr>
            <a:r>
              <a:rPr lang="en-US" sz="1200"/>
              <a:t>La tablette CAD4TB les envoie ensuite vers le cloud CAD4TB contenant l’intelligence artificielle.</a:t>
            </a:r>
            <a:endParaRPr/>
          </a:p>
          <a:p>
            <a:pPr marL="457200" lvl="0" indent="-336590" algn="l" rtl="0">
              <a:lnSpc>
                <a:spcPct val="110000"/>
              </a:lnSpc>
              <a:spcBef>
                <a:spcPts val="1000"/>
              </a:spcBef>
              <a:spcAft>
                <a:spcPts val="0"/>
              </a:spcAft>
              <a:buSzPct val="129031"/>
              <a:buChar char="•"/>
            </a:pPr>
            <a:r>
              <a:rPr lang="en-US" sz="1200"/>
              <a:t>Les résultats fournis par la CAD4TB sont affichés sur la plateforme Internet de la CAD4TB, accessible depuis les navigateurs Internet de la tablette.</a:t>
            </a:r>
            <a:endParaRPr/>
          </a:p>
        </p:txBody>
      </p:sp>
      <p:sp>
        <p:nvSpPr>
          <p:cNvPr id="2274" name="Google Shape;2274;g168f2db1877_0_63"/>
          <p:cNvSpPr txBox="1"/>
          <p:nvPr/>
        </p:nvSpPr>
        <p:spPr>
          <a:xfrm>
            <a:off x="6263800" y="808800"/>
            <a:ext cx="5433600" cy="5111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None/>
            </a:pPr>
            <a:r>
              <a:rPr lang="en-US" sz="1800" b="1" i="0" u="none" strike="noStrike" cap="none">
                <a:solidFill>
                  <a:schemeClr val="lt1"/>
                </a:solidFill>
                <a:latin typeface="Arial"/>
                <a:ea typeface="Arial"/>
                <a:cs typeface="Arial"/>
                <a:sym typeface="Arial"/>
              </a:rPr>
              <a:t>Hors ligne</a:t>
            </a:r>
            <a:endParaRPr sz="12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Le boîtier CADTB (illustré) contenant l’intelligence artificielle est connecté à l’ordinateur portable Console Advance Fujifilm et analyse les radiographies qu’il reçoit de l’ordinateur portable. </a:t>
            </a:r>
            <a:endParaRPr sz="12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Les résultats fournis par la CAD4TB sont affichés sur l’ordinateur portable de la console.</a:t>
            </a:r>
            <a:endParaRPr sz="12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endParaRPr sz="2400" b="0" i="0" u="none" strike="noStrike" cap="none">
              <a:solidFill>
                <a:schemeClr val="lt1"/>
              </a:solidFill>
              <a:latin typeface="Arial"/>
              <a:ea typeface="Arial"/>
              <a:cs typeface="Arial"/>
              <a:sym typeface="Arial"/>
            </a:endParaRPr>
          </a:p>
        </p:txBody>
      </p:sp>
      <p:pic>
        <p:nvPicPr>
          <p:cNvPr id="2275" name="Google Shape;2275;g168f2db1877_0_63"/>
          <p:cNvPicPr preferRelativeResize="0"/>
          <p:nvPr/>
        </p:nvPicPr>
        <p:blipFill>
          <a:blip r:embed="rId3"/>
          <a:srcRect/>
          <a:stretch/>
        </p:blipFill>
        <p:spPr>
          <a:xfrm>
            <a:off x="6606010" y="2915077"/>
            <a:ext cx="4749179" cy="277716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pic>
        <p:nvPicPr>
          <p:cNvPr id="2276" name="Google Shape;2276;g168f2db1877_0_63" descr="Graphical user interface  Description automatically generated"/>
          <p:cNvPicPr preferRelativeResize="0"/>
          <p:nvPr/>
        </p:nvPicPr>
        <p:blipFill rotWithShape="1">
          <a:blip r:embed="rId4">
            <a:alphaModFix/>
          </a:blip>
          <a:srcRect/>
          <a:stretch/>
        </p:blipFill>
        <p:spPr>
          <a:xfrm>
            <a:off x="10241374" y="114290"/>
            <a:ext cx="1556556" cy="1037703"/>
          </a:xfrm>
          <a:prstGeom prst="rect">
            <a:avLst/>
          </a:prstGeom>
          <a:noFill/>
          <a:ln>
            <a:noFill/>
          </a:ln>
        </p:spPr>
      </p:pic>
      <p:sp>
        <p:nvSpPr>
          <p:cNvPr id="2277" name="Google Shape;2277;g168f2db1877_0_63"/>
          <p:cNvSpPr/>
          <p:nvPr/>
        </p:nvSpPr>
        <p:spPr>
          <a:xfrm>
            <a:off x="0" y="5892529"/>
            <a:ext cx="12192000" cy="1037700"/>
          </a:xfrm>
          <a:prstGeom prst="rect">
            <a:avLst/>
          </a:prstGeom>
          <a:solidFill>
            <a:srgbClr val="CFE2F3"/>
          </a:solidFill>
          <a:ln w="25400" cap="flat" cmpd="sng">
            <a:solidFill>
              <a:srgbClr val="5C5F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34279"/>
                </a:solidFill>
                <a:latin typeface="Arial"/>
                <a:ea typeface="Arial"/>
                <a:cs typeface="Arial"/>
                <a:sym typeface="Arial"/>
              </a:rPr>
              <a:t>Hybride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34279"/>
                </a:solidFill>
                <a:latin typeface="Arial"/>
                <a:ea typeface="Arial"/>
                <a:cs typeface="Arial"/>
                <a:sym typeface="Arial"/>
              </a:rPr>
              <a:t>La configuration hybride utilise la configuration de l’équipement hors ligne, mais avec une synchronisation préconfigurée des données vers un serveur lorsque la connexion Internet est rétablie après des périodes d’exploitation hors ligne.</a:t>
            </a:r>
            <a:endParaRPr sz="1400" b="0" i="0" u="none" strike="noStrike" cap="none">
              <a:solidFill>
                <a:srgbClr val="000000"/>
              </a:solidFill>
              <a:latin typeface="Arial"/>
              <a:ea typeface="Arial"/>
              <a:cs typeface="Arial"/>
              <a:sym typeface="Arial"/>
            </a:endParaRPr>
          </a:p>
        </p:txBody>
      </p:sp>
      <p:pic>
        <p:nvPicPr>
          <p:cNvPr id="2278" name="Google Shape;2278;g168f2db1877_0_63"/>
          <p:cNvPicPr preferRelativeResize="0"/>
          <p:nvPr/>
        </p:nvPicPr>
        <p:blipFill>
          <a:blip r:embed="rId5"/>
          <a:srcRect t="1322" b="1322"/>
          <a:stretch/>
        </p:blipFill>
        <p:spPr>
          <a:xfrm>
            <a:off x="775652" y="2863253"/>
            <a:ext cx="4247844" cy="2923689"/>
          </a:xfrm>
          <a:prstGeom prst="rect">
            <a:avLst/>
          </a:prstGeom>
          <a:noFill/>
          <a:ln w="38100"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sp>
        <p:nvSpPr>
          <p:cNvPr id="2283" name="Google Shape;2283;g168f2db1877_0_73"/>
          <p:cNvSpPr txBox="1">
            <a:spLocks noGrp="1"/>
          </p:cNvSpPr>
          <p:nvPr>
            <p:ph type="title"/>
          </p:nvPr>
        </p:nvSpPr>
        <p:spPr>
          <a:xfrm>
            <a:off x="444500" y="95251"/>
            <a:ext cx="10763400" cy="8043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a:t>Console Advance CAD4TB Inter-Communication</a:t>
            </a:r>
            <a:endParaRPr/>
          </a:p>
        </p:txBody>
      </p:sp>
      <p:pic>
        <p:nvPicPr>
          <p:cNvPr id="2284" name="Google Shape;2284;g168f2db1877_0_73"/>
          <p:cNvPicPr preferRelativeResize="0"/>
          <p:nvPr/>
        </p:nvPicPr>
        <p:blipFill rotWithShape="1">
          <a:blip r:embed="rId3">
            <a:alphaModFix/>
          </a:blip>
          <a:srcRect t="15094"/>
          <a:stretch/>
        </p:blipFill>
        <p:spPr>
          <a:xfrm>
            <a:off x="245282" y="2253342"/>
            <a:ext cx="5998213" cy="3351512"/>
          </a:xfrm>
          <a:prstGeom prst="rect">
            <a:avLst/>
          </a:prstGeom>
          <a:noFill/>
          <a:ln>
            <a:noFill/>
          </a:ln>
        </p:spPr>
      </p:pic>
      <p:pic>
        <p:nvPicPr>
          <p:cNvPr id="2285" name="Google Shape;2285;g168f2db1877_0_73"/>
          <p:cNvPicPr preferRelativeResize="0"/>
          <p:nvPr/>
        </p:nvPicPr>
        <p:blipFill rotWithShape="1">
          <a:blip r:embed="rId4">
            <a:alphaModFix/>
          </a:blip>
          <a:srcRect t="15950"/>
          <a:stretch/>
        </p:blipFill>
        <p:spPr>
          <a:xfrm>
            <a:off x="6289040" y="2253342"/>
            <a:ext cx="5710211" cy="3407393"/>
          </a:xfrm>
          <a:prstGeom prst="rect">
            <a:avLst/>
          </a:prstGeom>
          <a:noFill/>
          <a:ln>
            <a:noFill/>
          </a:ln>
        </p:spPr>
      </p:pic>
      <p:sp>
        <p:nvSpPr>
          <p:cNvPr id="2" name="Google Shape;2286;g168f2db1877_0_73">
            <a:extLst>
              <a:ext uri="{FF2B5EF4-FFF2-40B4-BE49-F238E27FC236}">
                <a16:creationId xmlns:a16="http://schemas.microsoft.com/office/drawing/2014/main" id="{237DED37-A853-737B-7C55-36830C661749}"/>
              </a:ext>
            </a:extLst>
          </p:cNvPr>
          <p:cNvSpPr txBox="1"/>
          <p:nvPr/>
        </p:nvSpPr>
        <p:spPr>
          <a:xfrm>
            <a:off x="578829" y="1606732"/>
            <a:ext cx="4996543" cy="73866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400"/>
              <a:buFont typeface="Arial"/>
              <a:buAutoNum type="arabicPeriod"/>
              <a:defRPr sz="1400" b="1">
                <a:solidFill>
                  <a:srgbClr val="000000"/>
                </a:solidFill>
                <a:latin typeface="Arial"/>
                <a:ea typeface="Arial"/>
                <a:cs typeface="Arial"/>
                <a:sym typeface="Arial"/>
              </a:defRPr>
            </a:pPr>
            <a:r>
              <a:rPr dirty="0" err="1"/>
              <a:t>Enregistrement</a:t>
            </a:r>
            <a:r>
              <a:rPr dirty="0"/>
              <a:t> du patient </a:t>
            </a:r>
          </a:p>
          <a:p>
            <a:pPr marL="0" marR="0" lvl="2" indent="0" algn="l" rtl="0">
              <a:lnSpc>
                <a:spcPct val="100000"/>
              </a:lnSpc>
              <a:spcBef>
                <a:spcPts val="0"/>
              </a:spcBef>
              <a:spcAft>
                <a:spcPts val="0"/>
              </a:spcAft>
              <a:buNone/>
              <a:defRPr sz="1400">
                <a:solidFill>
                  <a:srgbClr val="000000"/>
                </a:solidFill>
                <a:latin typeface="Arial"/>
                <a:ea typeface="Arial"/>
                <a:cs typeface="Arial"/>
                <a:sym typeface="Arial"/>
              </a:defRPr>
            </a:pPr>
            <a:r>
              <a:rPr b="1" dirty="0"/>
              <a:t>       </a:t>
            </a:r>
            <a:r>
              <a:rPr dirty="0" err="1"/>
              <a:t>Veuillez</a:t>
            </a:r>
            <a:r>
              <a:rPr dirty="0"/>
              <a:t> </a:t>
            </a:r>
            <a:r>
              <a:rPr dirty="0" err="1"/>
              <a:t>saisir</a:t>
            </a:r>
            <a:r>
              <a:rPr dirty="0"/>
              <a:t> les </a:t>
            </a:r>
            <a:r>
              <a:rPr dirty="0" err="1"/>
              <a:t>informations</a:t>
            </a:r>
            <a:r>
              <a:rPr dirty="0"/>
              <a:t> </a:t>
            </a:r>
            <a:r>
              <a:rPr dirty="0" err="1"/>
              <a:t>requises</a:t>
            </a:r>
            <a:r>
              <a:rPr dirty="0"/>
              <a:t> sur le patient </a:t>
            </a:r>
            <a:r>
              <a:rPr b="1" dirty="0"/>
              <a:t> </a:t>
            </a:r>
            <a:r>
              <a:rPr dirty="0"/>
              <a:t> </a:t>
            </a:r>
          </a:p>
          <a:p>
            <a:pPr marL="0" marR="0" lvl="2" indent="0" algn="l" rtl="0">
              <a:lnSpc>
                <a:spcPct val="100000"/>
              </a:lnSpc>
              <a:spcBef>
                <a:spcPts val="0"/>
              </a:spcBef>
              <a:spcAft>
                <a:spcPts val="0"/>
              </a:spcAft>
              <a:buNone/>
              <a:defRPr sz="1400">
                <a:solidFill>
                  <a:srgbClr val="000000"/>
                </a:solidFill>
                <a:latin typeface="Arial"/>
                <a:ea typeface="Arial"/>
                <a:cs typeface="Arial"/>
                <a:sym typeface="Arial"/>
              </a:defRPr>
            </a:pPr>
            <a:r>
              <a:rPr dirty="0"/>
              <a:t> </a:t>
            </a:r>
          </a:p>
        </p:txBody>
      </p:sp>
      <p:sp>
        <p:nvSpPr>
          <p:cNvPr id="3" name="Google Shape;2287;g168f2db1877_0_73">
            <a:extLst>
              <a:ext uri="{FF2B5EF4-FFF2-40B4-BE49-F238E27FC236}">
                <a16:creationId xmlns:a16="http://schemas.microsoft.com/office/drawing/2014/main" id="{84340E9F-ED17-7E97-73B1-CCCAD4D15C5D}"/>
              </a:ext>
            </a:extLst>
          </p:cNvPr>
          <p:cNvSpPr txBox="1"/>
          <p:nvPr/>
        </p:nvSpPr>
        <p:spPr>
          <a:xfrm>
            <a:off x="6577042" y="1606732"/>
            <a:ext cx="4996543"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2. Enregistrement du menu Exposition </a:t>
            </a:r>
          </a:p>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t>Sélectionnez le menu Exposition et enregistrez-vous. </a:t>
            </a:r>
            <a:endParaRPr sz="1400" b="1"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None/>
              <a:defRPr sz="1400">
                <a:solidFill>
                  <a:srgbClr val="000000"/>
                </a:solidFill>
                <a:latin typeface="Arial"/>
                <a:ea typeface="Arial"/>
                <a:cs typeface="Arial"/>
                <a:sym typeface="Arial"/>
              </a:defRPr>
            </a:pPr>
            <a:r>
              <a:t> </a:t>
            </a:r>
          </a:p>
        </p:txBody>
      </p:sp>
      <p:sp>
        <p:nvSpPr>
          <p:cNvPr id="4" name="Google Shape;2288;g168f2db1877_0_73">
            <a:extLst>
              <a:ext uri="{FF2B5EF4-FFF2-40B4-BE49-F238E27FC236}">
                <a16:creationId xmlns:a16="http://schemas.microsoft.com/office/drawing/2014/main" id="{435CAF32-ADEB-55B8-5318-C84F82778ECC}"/>
              </a:ext>
            </a:extLst>
          </p:cNvPr>
          <p:cNvSpPr txBox="1"/>
          <p:nvPr/>
        </p:nvSpPr>
        <p:spPr>
          <a:xfrm>
            <a:off x="6814456" y="5225328"/>
            <a:ext cx="3069773"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200">
                <a:solidFill>
                  <a:srgbClr val="000000"/>
                </a:solidFill>
                <a:latin typeface="Arial"/>
                <a:ea typeface="Arial"/>
                <a:cs typeface="Arial"/>
                <a:sym typeface="Arial"/>
              </a:defRPr>
            </a:pPr>
            <a:r>
              <a:rPr dirty="0"/>
              <a:t>Après </a:t>
            </a:r>
            <a:r>
              <a:rPr dirty="0" err="1"/>
              <a:t>avoir</a:t>
            </a:r>
            <a:r>
              <a:rPr dirty="0"/>
              <a:t> </a:t>
            </a:r>
            <a:r>
              <a:rPr dirty="0" err="1"/>
              <a:t>enregistré</a:t>
            </a:r>
            <a:r>
              <a:rPr dirty="0"/>
              <a:t> le menu Exposition, </a:t>
            </a:r>
            <a:r>
              <a:rPr dirty="0" err="1"/>
              <a:t>cliquez</a:t>
            </a:r>
            <a:r>
              <a:rPr dirty="0"/>
              <a:t> sur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2293" name="Google Shape;2293;g168f2db1877_0_79"/>
          <p:cNvSpPr txBox="1">
            <a:spLocks noGrp="1"/>
          </p:cNvSpPr>
          <p:nvPr>
            <p:ph type="title"/>
          </p:nvPr>
        </p:nvSpPr>
        <p:spPr>
          <a:xfrm>
            <a:off x="444500" y="95251"/>
            <a:ext cx="10763400" cy="8043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a:t>Console Advance CAD4TB Inter-Communication</a:t>
            </a:r>
            <a:endParaRPr/>
          </a:p>
        </p:txBody>
      </p:sp>
      <p:pic>
        <p:nvPicPr>
          <p:cNvPr id="2294" name="Google Shape;2294;g168f2db1877_0_79"/>
          <p:cNvPicPr preferRelativeResize="0"/>
          <p:nvPr/>
        </p:nvPicPr>
        <p:blipFill rotWithShape="1">
          <a:blip r:embed="rId3">
            <a:alphaModFix/>
          </a:blip>
          <a:srcRect/>
          <a:stretch/>
        </p:blipFill>
        <p:spPr>
          <a:xfrm>
            <a:off x="575082" y="1454064"/>
            <a:ext cx="7432875" cy="2772495"/>
          </a:xfrm>
          <a:prstGeom prst="rect">
            <a:avLst/>
          </a:prstGeom>
          <a:noFill/>
          <a:ln>
            <a:noFill/>
          </a:ln>
        </p:spPr>
      </p:pic>
      <p:pic>
        <p:nvPicPr>
          <p:cNvPr id="2295" name="Google Shape;2295;g168f2db1877_0_79"/>
          <p:cNvPicPr preferRelativeResize="0"/>
          <p:nvPr/>
        </p:nvPicPr>
        <p:blipFill rotWithShape="1">
          <a:blip r:embed="rId4">
            <a:alphaModFix/>
          </a:blip>
          <a:srcRect r="42014"/>
          <a:stretch/>
        </p:blipFill>
        <p:spPr>
          <a:xfrm>
            <a:off x="6222391" y="4226559"/>
            <a:ext cx="2377323" cy="2082776"/>
          </a:xfrm>
          <a:prstGeom prst="rect">
            <a:avLst/>
          </a:prstGeom>
          <a:noFill/>
          <a:ln>
            <a:noFill/>
          </a:ln>
        </p:spPr>
      </p:pic>
      <p:sp>
        <p:nvSpPr>
          <p:cNvPr id="2" name="Google Shape;2296;g168f2db1877_0_79">
            <a:extLst>
              <a:ext uri="{FF2B5EF4-FFF2-40B4-BE49-F238E27FC236}">
                <a16:creationId xmlns:a16="http://schemas.microsoft.com/office/drawing/2014/main" id="{54C860F6-C953-187E-2316-FEB50E450DBC}"/>
              </a:ext>
            </a:extLst>
          </p:cNvPr>
          <p:cNvSpPr txBox="1"/>
          <p:nvPr/>
        </p:nvSpPr>
        <p:spPr>
          <a:xfrm>
            <a:off x="8599714" y="5267947"/>
            <a:ext cx="126274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a:solidFill>
                  <a:srgbClr val="000000"/>
                </a:solidFill>
                <a:latin typeface="Arial"/>
                <a:ea typeface="Arial"/>
                <a:cs typeface="Arial"/>
                <a:sym typeface="Arial"/>
              </a:defRPr>
            </a:pPr>
            <a:r>
              <a:t>Exposition </a:t>
            </a:r>
          </a:p>
        </p:txBody>
      </p:sp>
      <p:sp>
        <p:nvSpPr>
          <p:cNvPr id="3" name="Google Shape;2297;g168f2db1877_0_79">
            <a:extLst>
              <a:ext uri="{FF2B5EF4-FFF2-40B4-BE49-F238E27FC236}">
                <a16:creationId xmlns:a16="http://schemas.microsoft.com/office/drawing/2014/main" id="{183B52A7-A2D4-B3F8-612F-D97BA3DD8082}"/>
              </a:ext>
            </a:extLst>
          </p:cNvPr>
          <p:cNvSpPr txBox="1"/>
          <p:nvPr/>
        </p:nvSpPr>
        <p:spPr>
          <a:xfrm>
            <a:off x="4767944" y="2339053"/>
            <a:ext cx="3332889"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a:solidFill>
                  <a:srgbClr val="000000"/>
                </a:solidFill>
                <a:latin typeface="Arial"/>
                <a:ea typeface="Arial"/>
                <a:cs typeface="Arial"/>
                <a:sym typeface="Arial"/>
              </a:defRPr>
            </a:pPr>
            <a:r>
              <a:t>Une coche verte s'affiche lorsque vous êtes prêt pour l'exposition.</a:t>
            </a:r>
          </a:p>
        </p:txBody>
      </p:sp>
      <p:sp>
        <p:nvSpPr>
          <p:cNvPr id="4" name="Google Shape;2298;g168f2db1877_0_79">
            <a:extLst>
              <a:ext uri="{FF2B5EF4-FFF2-40B4-BE49-F238E27FC236}">
                <a16:creationId xmlns:a16="http://schemas.microsoft.com/office/drawing/2014/main" id="{7AC23D4E-C360-0E51-191D-C5D5632538BC}"/>
              </a:ext>
            </a:extLst>
          </p:cNvPr>
          <p:cNvSpPr txBox="1"/>
          <p:nvPr/>
        </p:nvSpPr>
        <p:spPr>
          <a:xfrm>
            <a:off x="575082" y="1450025"/>
            <a:ext cx="4022858"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b="1">
                <a:solidFill>
                  <a:srgbClr val="000000"/>
                </a:solidFill>
                <a:latin typeface="Arial"/>
                <a:ea typeface="Arial"/>
                <a:cs typeface="Arial"/>
                <a:sym typeface="Arial"/>
              </a:defRPr>
            </a:pPr>
            <a:r>
              <a:rPr dirty="0"/>
              <a:t>3. </a:t>
            </a:r>
            <a:r>
              <a:rPr dirty="0" err="1"/>
              <a:t>Prêts</a:t>
            </a:r>
            <a:r>
              <a:rPr dirty="0"/>
              <a:t> à </a:t>
            </a:r>
            <a:r>
              <a:rPr dirty="0" err="1"/>
              <a:t>l'exposition</a:t>
            </a:r>
            <a:r>
              <a:rPr dirty="0"/>
              <a:t> des rayons 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3" name="Google Shape;2303;g168f2db1877_0_85"/>
          <p:cNvSpPr txBox="1">
            <a:spLocks noGrp="1"/>
          </p:cNvSpPr>
          <p:nvPr>
            <p:ph type="title"/>
          </p:nvPr>
        </p:nvSpPr>
        <p:spPr>
          <a:xfrm>
            <a:off x="444500" y="95251"/>
            <a:ext cx="10763400" cy="8043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sz="2800"/>
              <a:t>Console Advance CAD4TB Inter-Communication</a:t>
            </a:r>
            <a:endParaRPr/>
          </a:p>
        </p:txBody>
      </p:sp>
      <p:pic>
        <p:nvPicPr>
          <p:cNvPr id="2304" name="Google Shape;2304;g168f2db1877_0_85"/>
          <p:cNvPicPr preferRelativeResize="0"/>
          <p:nvPr/>
        </p:nvPicPr>
        <p:blipFill rotWithShape="1">
          <a:blip r:embed="rId3">
            <a:alphaModFix/>
          </a:blip>
          <a:srcRect/>
          <a:stretch/>
        </p:blipFill>
        <p:spPr>
          <a:xfrm>
            <a:off x="5255170" y="999037"/>
            <a:ext cx="4908991" cy="2780483"/>
          </a:xfrm>
          <a:prstGeom prst="rect">
            <a:avLst/>
          </a:prstGeom>
          <a:noFill/>
          <a:ln>
            <a:noFill/>
          </a:ln>
        </p:spPr>
      </p:pic>
      <p:sp>
        <p:nvSpPr>
          <p:cNvPr id="2305" name="Google Shape;2305;g168f2db1877_0_85"/>
          <p:cNvSpPr txBox="1"/>
          <p:nvPr/>
        </p:nvSpPr>
        <p:spPr>
          <a:xfrm>
            <a:off x="5344160" y="4321592"/>
            <a:ext cx="6096000"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L’image radiologique est affichée sur la console.</a:t>
            </a:r>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Cliquez sur                 pour terminer ; l’image sera transférée automatiquement.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Transférer l’image vers le système CAD4TB.</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2306" name="Google Shape;2306;g168f2db1877_0_85"/>
          <p:cNvPicPr preferRelativeResize="0"/>
          <p:nvPr/>
        </p:nvPicPr>
        <p:blipFill rotWithShape="1">
          <a:blip r:embed="rId4">
            <a:alphaModFix/>
          </a:blip>
          <a:srcRect/>
          <a:stretch/>
        </p:blipFill>
        <p:spPr>
          <a:xfrm>
            <a:off x="6253379" y="4875022"/>
            <a:ext cx="648605" cy="224680"/>
          </a:xfrm>
          <a:prstGeom prst="rect">
            <a:avLst/>
          </a:prstGeom>
          <a:noFill/>
          <a:ln>
            <a:noFill/>
          </a:ln>
        </p:spPr>
      </p:pic>
      <p:pic>
        <p:nvPicPr>
          <p:cNvPr id="2307" name="Google Shape;2307;g168f2db1877_0_85" descr="OA機器LANケーブル"/>
          <p:cNvPicPr preferRelativeResize="0"/>
          <p:nvPr/>
        </p:nvPicPr>
        <p:blipFill rotWithShape="1">
          <a:blip r:embed="rId5">
            <a:alphaModFix/>
          </a:blip>
          <a:srcRect/>
          <a:stretch/>
        </p:blipFill>
        <p:spPr>
          <a:xfrm rot="5400000">
            <a:off x="2805912" y="2032995"/>
            <a:ext cx="1399252" cy="906034"/>
          </a:xfrm>
          <a:prstGeom prst="rect">
            <a:avLst/>
          </a:prstGeom>
          <a:noFill/>
          <a:ln>
            <a:noFill/>
          </a:ln>
        </p:spPr>
      </p:pic>
      <p:pic>
        <p:nvPicPr>
          <p:cNvPr id="2308" name="Google Shape;2308;g168f2db1877_0_85"/>
          <p:cNvPicPr preferRelativeResize="0"/>
          <p:nvPr/>
        </p:nvPicPr>
        <p:blipFill rotWithShape="1">
          <a:blip r:embed="rId6">
            <a:alphaModFix/>
          </a:blip>
          <a:srcRect/>
          <a:stretch/>
        </p:blipFill>
        <p:spPr>
          <a:xfrm>
            <a:off x="2050526" y="794880"/>
            <a:ext cx="2287794" cy="1047526"/>
          </a:xfrm>
          <a:prstGeom prst="rect">
            <a:avLst/>
          </a:prstGeom>
          <a:noFill/>
          <a:ln>
            <a:noFill/>
          </a:ln>
        </p:spPr>
      </p:pic>
      <p:pic>
        <p:nvPicPr>
          <p:cNvPr id="2309" name="Google Shape;2309;g168f2db1877_0_85"/>
          <p:cNvPicPr preferRelativeResize="0"/>
          <p:nvPr/>
        </p:nvPicPr>
        <p:blipFill rotWithShape="1">
          <a:blip r:embed="rId7">
            <a:alphaModFix/>
          </a:blip>
          <a:srcRect/>
          <a:stretch/>
        </p:blipFill>
        <p:spPr>
          <a:xfrm>
            <a:off x="875189" y="5451562"/>
            <a:ext cx="1314328" cy="1081648"/>
          </a:xfrm>
          <a:prstGeom prst="rect">
            <a:avLst/>
          </a:prstGeom>
          <a:noFill/>
          <a:ln>
            <a:noFill/>
          </a:ln>
        </p:spPr>
      </p:pic>
      <p:sp>
        <p:nvSpPr>
          <p:cNvPr id="2310" name="Google Shape;2310;g168f2db1877_0_85"/>
          <p:cNvSpPr txBox="1"/>
          <p:nvPr/>
        </p:nvSpPr>
        <p:spPr>
          <a:xfrm>
            <a:off x="2399551" y="5781190"/>
            <a:ext cx="1080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70C0"/>
                </a:solidFill>
                <a:latin typeface="Arial"/>
                <a:ea typeface="Arial"/>
                <a:cs typeface="Arial"/>
                <a:sym typeface="Arial"/>
              </a:rPr>
              <a:t>Boîtier CAD4TB</a:t>
            </a:r>
            <a:endParaRPr sz="1200" b="0" i="0" u="none" strike="noStrike" cap="none">
              <a:solidFill>
                <a:srgbClr val="0070C0"/>
              </a:solidFill>
              <a:latin typeface="Arial"/>
              <a:ea typeface="Arial"/>
              <a:cs typeface="Arial"/>
              <a:sym typeface="Arial"/>
            </a:endParaRPr>
          </a:p>
        </p:txBody>
      </p:sp>
      <p:sp>
        <p:nvSpPr>
          <p:cNvPr id="2311" name="Google Shape;2311;g168f2db1877_0_85"/>
          <p:cNvSpPr txBox="1"/>
          <p:nvPr/>
        </p:nvSpPr>
        <p:spPr>
          <a:xfrm>
            <a:off x="443003" y="999037"/>
            <a:ext cx="17754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B050"/>
                </a:solidFill>
                <a:latin typeface="Arial"/>
                <a:ea typeface="Arial"/>
                <a:cs typeface="Arial"/>
                <a:sym typeface="Arial"/>
              </a:rPr>
              <a:t>Console Advance</a:t>
            </a:r>
            <a:endParaRPr sz="1200" b="0" i="0" u="none" strike="noStrike" cap="none">
              <a:solidFill>
                <a:srgbClr val="00B050"/>
              </a:solidFill>
              <a:latin typeface="Arial"/>
              <a:ea typeface="Arial"/>
              <a:cs typeface="Arial"/>
              <a:sym typeface="Arial"/>
            </a:endParaRPr>
          </a:p>
        </p:txBody>
      </p:sp>
      <p:sp>
        <p:nvSpPr>
          <p:cNvPr id="2312" name="Google Shape;2312;g168f2db1877_0_85"/>
          <p:cNvSpPr txBox="1"/>
          <p:nvPr/>
        </p:nvSpPr>
        <p:spPr>
          <a:xfrm>
            <a:off x="875189" y="2336972"/>
            <a:ext cx="1845300"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Procéder au raccordement avec câble LAN</a:t>
            </a:r>
            <a:endParaRPr sz="1200" b="0" i="0" u="none" strike="noStrike" cap="none">
              <a:solidFill>
                <a:srgbClr val="000000"/>
              </a:solidFill>
              <a:latin typeface="Arial"/>
              <a:ea typeface="Arial"/>
              <a:cs typeface="Arial"/>
              <a:sym typeface="Arial"/>
            </a:endParaRPr>
          </a:p>
        </p:txBody>
      </p:sp>
      <p:sp>
        <p:nvSpPr>
          <p:cNvPr id="2313" name="Google Shape;2313;g168f2db1877_0_85"/>
          <p:cNvSpPr txBox="1"/>
          <p:nvPr/>
        </p:nvSpPr>
        <p:spPr>
          <a:xfrm>
            <a:off x="1203758" y="3579868"/>
            <a:ext cx="1080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70C0"/>
                </a:solidFill>
                <a:latin typeface="Arial"/>
                <a:ea typeface="Arial"/>
                <a:cs typeface="Arial"/>
                <a:sym typeface="Arial"/>
              </a:rPr>
              <a:t>Routeur CAD4TB</a:t>
            </a:r>
            <a:endParaRPr sz="1200" b="0" i="0" u="none" strike="noStrike" cap="none">
              <a:solidFill>
                <a:srgbClr val="0070C0"/>
              </a:solidFill>
              <a:latin typeface="Arial"/>
              <a:ea typeface="Arial"/>
              <a:cs typeface="Arial"/>
              <a:sym typeface="Arial"/>
            </a:endParaRPr>
          </a:p>
        </p:txBody>
      </p:sp>
      <p:pic>
        <p:nvPicPr>
          <p:cNvPr id="2314" name="Google Shape;2314;g168f2db1877_0_85"/>
          <p:cNvPicPr preferRelativeResize="0"/>
          <p:nvPr/>
        </p:nvPicPr>
        <p:blipFill rotWithShape="1">
          <a:blip r:embed="rId8">
            <a:alphaModFix/>
          </a:blip>
          <a:srcRect/>
          <a:stretch/>
        </p:blipFill>
        <p:spPr>
          <a:xfrm>
            <a:off x="2463613" y="3154205"/>
            <a:ext cx="1351966" cy="1211361"/>
          </a:xfrm>
          <a:prstGeom prst="rect">
            <a:avLst/>
          </a:prstGeom>
          <a:noFill/>
          <a:ln>
            <a:noFill/>
          </a:ln>
        </p:spPr>
      </p:pic>
      <p:pic>
        <p:nvPicPr>
          <p:cNvPr id="2315" name="Google Shape;2315;g168f2db1877_0_85" descr="OA機器LANケーブル"/>
          <p:cNvPicPr preferRelativeResize="0"/>
          <p:nvPr/>
        </p:nvPicPr>
        <p:blipFill rotWithShape="1">
          <a:blip r:embed="rId5">
            <a:alphaModFix/>
          </a:blip>
          <a:srcRect/>
          <a:stretch/>
        </p:blipFill>
        <p:spPr>
          <a:xfrm rot="5400000">
            <a:off x="1662127" y="4342635"/>
            <a:ext cx="1001573" cy="1064775"/>
          </a:xfrm>
          <a:prstGeom prst="rect">
            <a:avLst/>
          </a:prstGeom>
          <a:noFill/>
          <a:ln>
            <a:noFill/>
          </a:ln>
        </p:spPr>
      </p:pic>
      <p:sp>
        <p:nvSpPr>
          <p:cNvPr id="2316" name="Google Shape;2316;g168f2db1877_0_85"/>
          <p:cNvSpPr txBox="1"/>
          <p:nvPr/>
        </p:nvSpPr>
        <p:spPr>
          <a:xfrm>
            <a:off x="205149" y="4449987"/>
            <a:ext cx="1845300"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Procéder au raccordement avec câble LAN</a:t>
            </a:r>
            <a:endParaRPr sz="12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20"/>
        <p:cNvGrpSpPr/>
        <p:nvPr/>
      </p:nvGrpSpPr>
      <p:grpSpPr>
        <a:xfrm>
          <a:off x="0" y="0"/>
          <a:ext cx="0" cy="0"/>
          <a:chOff x="0" y="0"/>
          <a:chExt cx="0" cy="0"/>
        </a:xfrm>
      </p:grpSpPr>
      <p:sp>
        <p:nvSpPr>
          <p:cNvPr id="2321" name="Google Shape;2321;g168f2db1877_0_102"/>
          <p:cNvSpPr txBox="1">
            <a:spLocks noGrp="1"/>
          </p:cNvSpPr>
          <p:nvPr>
            <p:ph type="title"/>
          </p:nvPr>
        </p:nvSpPr>
        <p:spPr>
          <a:xfrm>
            <a:off x="444500" y="95251"/>
            <a:ext cx="10763400" cy="8043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a:t>Console Advance CAD4TB Inter-Communication</a:t>
            </a:r>
            <a:endParaRPr/>
          </a:p>
        </p:txBody>
      </p:sp>
      <p:pic>
        <p:nvPicPr>
          <p:cNvPr id="2322" name="Google Shape;2322;g168f2db1877_0_102"/>
          <p:cNvPicPr preferRelativeResize="0"/>
          <p:nvPr/>
        </p:nvPicPr>
        <p:blipFill rotWithShape="1">
          <a:blip r:embed="rId3">
            <a:alphaModFix/>
          </a:blip>
          <a:srcRect t="14645"/>
          <a:stretch/>
        </p:blipFill>
        <p:spPr>
          <a:xfrm>
            <a:off x="370611" y="2460171"/>
            <a:ext cx="5273497" cy="2829522"/>
          </a:xfrm>
          <a:prstGeom prst="rect">
            <a:avLst/>
          </a:prstGeom>
          <a:noFill/>
          <a:ln>
            <a:noFill/>
          </a:ln>
        </p:spPr>
      </p:pic>
      <p:pic>
        <p:nvPicPr>
          <p:cNvPr id="2323" name="Google Shape;2323;g168f2db1877_0_102"/>
          <p:cNvPicPr preferRelativeResize="0"/>
          <p:nvPr/>
        </p:nvPicPr>
        <p:blipFill rotWithShape="1">
          <a:blip r:embed="rId4">
            <a:alphaModFix/>
          </a:blip>
          <a:srcRect t="14485"/>
          <a:stretch/>
        </p:blipFill>
        <p:spPr>
          <a:xfrm>
            <a:off x="6297696" y="2349322"/>
            <a:ext cx="5387807" cy="3088973"/>
          </a:xfrm>
          <a:prstGeom prst="rect">
            <a:avLst/>
          </a:prstGeom>
          <a:noFill/>
          <a:ln>
            <a:noFill/>
          </a:ln>
        </p:spPr>
      </p:pic>
      <p:sp>
        <p:nvSpPr>
          <p:cNvPr id="2" name="Google Shape;2324;g168f2db1877_0_102">
            <a:extLst>
              <a:ext uri="{FF2B5EF4-FFF2-40B4-BE49-F238E27FC236}">
                <a16:creationId xmlns:a16="http://schemas.microsoft.com/office/drawing/2014/main" id="{33C54941-6349-F50B-4DD4-C0EEB62D56C2}"/>
              </a:ext>
            </a:extLst>
          </p:cNvPr>
          <p:cNvSpPr txBox="1"/>
          <p:nvPr/>
        </p:nvSpPr>
        <p:spPr>
          <a:xfrm>
            <a:off x="370611" y="1826102"/>
            <a:ext cx="5052786" cy="73866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rPr dirty="0"/>
              <a:t>5. </a:t>
            </a:r>
            <a:r>
              <a:rPr dirty="0" err="1"/>
              <a:t>Transférer</a:t>
            </a:r>
            <a:r>
              <a:rPr dirty="0"/>
              <a:t> </a:t>
            </a:r>
            <a:r>
              <a:rPr dirty="0" err="1"/>
              <a:t>l'image</a:t>
            </a:r>
            <a:r>
              <a:rPr dirty="0"/>
              <a:t> DICOM de la console FUJIFILM à Delft CAD4TB</a:t>
            </a:r>
          </a:p>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rPr dirty="0" err="1"/>
              <a:t>Sélectionnez</a:t>
            </a:r>
            <a:r>
              <a:rPr dirty="0"/>
              <a:t> le nom du patient pour </a:t>
            </a:r>
            <a:r>
              <a:rPr dirty="0" err="1"/>
              <a:t>ouvrir</a:t>
            </a:r>
            <a:r>
              <a:rPr dirty="0"/>
              <a:t> la </a:t>
            </a:r>
            <a:r>
              <a:rPr dirty="0" err="1"/>
              <a:t>visionneuse</a:t>
            </a:r>
            <a:endParaRPr dirty="0"/>
          </a:p>
        </p:txBody>
      </p:sp>
      <p:sp>
        <p:nvSpPr>
          <p:cNvPr id="3" name="Google Shape;2325;g168f2db1877_0_102">
            <a:extLst>
              <a:ext uri="{FF2B5EF4-FFF2-40B4-BE49-F238E27FC236}">
                <a16:creationId xmlns:a16="http://schemas.microsoft.com/office/drawing/2014/main" id="{5EFD3A29-DF43-D6E8-FAE3-6285E42B68BC}"/>
              </a:ext>
            </a:extLst>
          </p:cNvPr>
          <p:cNvSpPr txBox="1"/>
          <p:nvPr/>
        </p:nvSpPr>
        <p:spPr>
          <a:xfrm>
            <a:off x="6297696" y="1826102"/>
            <a:ext cx="5387807"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En sélectionnant le patient, la visionneuse s'ouvrira et affichera le score CAD4TB et la carte thermique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30"/>
        <p:cNvGrpSpPr/>
        <p:nvPr/>
      </p:nvGrpSpPr>
      <p:grpSpPr>
        <a:xfrm>
          <a:off x="0" y="0"/>
          <a:ext cx="0" cy="0"/>
          <a:chOff x="0" y="0"/>
          <a:chExt cx="0" cy="0"/>
        </a:xfrm>
      </p:grpSpPr>
      <p:sp>
        <p:nvSpPr>
          <p:cNvPr id="2331" name="Google Shape;2331;gf31fb77f8f_0_21"/>
          <p:cNvSpPr txBox="1">
            <a:spLocks noGrp="1"/>
          </p:cNvSpPr>
          <p:nvPr>
            <p:ph type="title"/>
          </p:nvPr>
        </p:nvSpPr>
        <p:spPr>
          <a:xfrm>
            <a:off x="5260941" y="3559877"/>
            <a:ext cx="6152030" cy="393079"/>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chemeClr val="dk1"/>
              </a:buClr>
              <a:buSzPts val="3000"/>
              <a:buFont typeface="DM Sans Medium"/>
              <a:buNone/>
            </a:pPr>
            <a:r>
              <a:rPr lang="en-US" sz="3000" b="0" i="0">
                <a:solidFill>
                  <a:schemeClr val="dk1"/>
                </a:solidFill>
                <a:latin typeface="DM Sans Medium"/>
                <a:ea typeface="DM Sans Medium"/>
                <a:cs typeface="DM Sans Medium"/>
                <a:sym typeface="DM Sans Medium"/>
              </a:rPr>
              <a:t>DELFT LIGHT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2336" name="Google Shape;2336;gf31fb77f8f_0_1154"/>
          <p:cNvSpPr txBox="1"/>
          <p:nvPr/>
        </p:nvSpPr>
        <p:spPr>
          <a:xfrm>
            <a:off x="1535476" y="262276"/>
            <a:ext cx="2847900" cy="400069"/>
          </a:xfrm>
          <a:prstGeom prst="rect">
            <a:avLst/>
          </a:prstGeom>
          <a:solidFill>
            <a:schemeClr val="accent4"/>
          </a:solidFill>
          <a:ln w="25400" cap="flat" cmpd="sng">
            <a:solidFill>
              <a:schemeClr val="lt1"/>
            </a:solidFill>
            <a:prstDash val="solid"/>
            <a:round/>
            <a:headEnd type="none" w="sm" len="sm"/>
            <a:tailEnd type="none" w="sm" len="sm"/>
          </a:ln>
          <a:effectLst>
            <a:outerShdw blurRad="63500" dist="25400" dir="14700000" algn="t" rotWithShape="0">
              <a:srgbClr val="000000">
                <a:alpha val="47843"/>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Arial"/>
                <a:ea typeface="Arial"/>
                <a:cs typeface="Arial"/>
                <a:sym typeface="Arial"/>
              </a:rPr>
              <a:t>Système central</a:t>
            </a:r>
            <a:endParaRPr sz="1800" b="0" i="0" u="none" strike="noStrike" cap="none">
              <a:solidFill>
                <a:srgbClr val="000000"/>
              </a:solidFill>
              <a:latin typeface="Arial"/>
              <a:ea typeface="Arial"/>
              <a:cs typeface="Arial"/>
              <a:sym typeface="Arial"/>
            </a:endParaRPr>
          </a:p>
        </p:txBody>
      </p:sp>
      <p:sp>
        <p:nvSpPr>
          <p:cNvPr id="2337" name="Google Shape;2337;gf31fb77f8f_0_1154"/>
          <p:cNvSpPr txBox="1"/>
          <p:nvPr/>
        </p:nvSpPr>
        <p:spPr>
          <a:xfrm>
            <a:off x="10235864" y="5790600"/>
            <a:ext cx="16773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Support de suspension du panneau de détecteur</a:t>
            </a:r>
            <a:endParaRPr sz="1200" b="0" i="0" u="none" strike="noStrike" cap="none">
              <a:solidFill>
                <a:srgbClr val="000000"/>
              </a:solidFill>
              <a:latin typeface="Arial"/>
              <a:ea typeface="Arial"/>
              <a:cs typeface="Arial"/>
              <a:sym typeface="Arial"/>
            </a:endParaRPr>
          </a:p>
        </p:txBody>
      </p:sp>
      <p:grpSp>
        <p:nvGrpSpPr>
          <p:cNvPr id="2338" name="Google Shape;2338;gf31fb77f8f_0_1154"/>
          <p:cNvGrpSpPr/>
          <p:nvPr/>
        </p:nvGrpSpPr>
        <p:grpSpPr>
          <a:xfrm>
            <a:off x="9756746" y="1492934"/>
            <a:ext cx="1986000" cy="1548196"/>
            <a:chOff x="320448" y="2285526"/>
            <a:chExt cx="1658594" cy="1463461"/>
          </a:xfrm>
        </p:grpSpPr>
        <p:sp>
          <p:nvSpPr>
            <p:cNvPr id="2339" name="Google Shape;2339;gf31fb77f8f_0_1154"/>
            <p:cNvSpPr txBox="1"/>
            <p:nvPr/>
          </p:nvSpPr>
          <p:spPr>
            <a:xfrm>
              <a:off x="426777" y="3429000"/>
              <a:ext cx="1443300" cy="3199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Générateur</a:t>
              </a:r>
              <a:endParaRPr sz="1200" b="0" i="0" u="none" strike="noStrike" cap="none">
                <a:solidFill>
                  <a:srgbClr val="000000"/>
                </a:solidFill>
                <a:latin typeface="Arial"/>
                <a:ea typeface="Arial"/>
                <a:cs typeface="Arial"/>
                <a:sym typeface="Arial"/>
              </a:endParaRPr>
            </a:p>
          </p:txBody>
        </p:sp>
        <p:pic>
          <p:nvPicPr>
            <p:cNvPr id="2340" name="Google Shape;2340;gf31fb77f8f_0_1154" descr="Graphical user interface  Description automatically generated"/>
            <p:cNvPicPr preferRelativeResize="0"/>
            <p:nvPr/>
          </p:nvPicPr>
          <p:blipFill rotWithShape="1">
            <a:blip r:embed="rId3">
              <a:alphaModFix/>
            </a:blip>
            <a:srcRect/>
            <a:stretch/>
          </p:blipFill>
          <p:spPr>
            <a:xfrm>
              <a:off x="320448" y="2285526"/>
              <a:ext cx="1658594" cy="1243947"/>
            </a:xfrm>
            <a:prstGeom prst="rect">
              <a:avLst/>
            </a:prstGeom>
            <a:noFill/>
            <a:ln>
              <a:noFill/>
            </a:ln>
          </p:spPr>
        </p:pic>
      </p:grpSp>
      <p:grpSp>
        <p:nvGrpSpPr>
          <p:cNvPr id="2341" name="Google Shape;2341;gf31fb77f8f_0_1154"/>
          <p:cNvGrpSpPr/>
          <p:nvPr/>
        </p:nvGrpSpPr>
        <p:grpSpPr>
          <a:xfrm>
            <a:off x="6161798" y="3446728"/>
            <a:ext cx="2125872" cy="3276681"/>
            <a:chOff x="192288" y="3960430"/>
            <a:chExt cx="1898100" cy="2994590"/>
          </a:xfrm>
        </p:grpSpPr>
        <p:sp>
          <p:nvSpPr>
            <p:cNvPr id="2342" name="Google Shape;2342;gf31fb77f8f_0_1154"/>
            <p:cNvSpPr txBox="1"/>
            <p:nvPr/>
          </p:nvSpPr>
          <p:spPr>
            <a:xfrm>
              <a:off x="192288" y="6420625"/>
              <a:ext cx="1898100" cy="5343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Support du générateur</a:t>
              </a:r>
              <a:endParaRPr sz="1200" b="0" i="0" u="none" strike="noStrike" cap="none">
                <a:solidFill>
                  <a:srgbClr val="000000"/>
                </a:solidFill>
                <a:latin typeface="Arial"/>
                <a:ea typeface="Arial"/>
                <a:cs typeface="Arial"/>
                <a:sym typeface="Arial"/>
              </a:endParaRPr>
            </a:p>
          </p:txBody>
        </p:sp>
        <p:pic>
          <p:nvPicPr>
            <p:cNvPr id="2343" name="Google Shape;2343;gf31fb77f8f_0_1154"/>
            <p:cNvPicPr preferRelativeResize="0"/>
            <p:nvPr/>
          </p:nvPicPr>
          <p:blipFill rotWithShape="1">
            <a:blip r:embed="rId4">
              <a:alphaModFix/>
            </a:blip>
            <a:srcRect/>
            <a:stretch/>
          </p:blipFill>
          <p:spPr>
            <a:xfrm>
              <a:off x="426777" y="3960430"/>
              <a:ext cx="1443167" cy="2508879"/>
            </a:xfrm>
            <a:prstGeom prst="rect">
              <a:avLst/>
            </a:prstGeom>
            <a:noFill/>
            <a:ln>
              <a:noFill/>
            </a:ln>
          </p:spPr>
        </p:pic>
      </p:grpSp>
      <p:grpSp>
        <p:nvGrpSpPr>
          <p:cNvPr id="2344" name="Google Shape;2344;gf31fb77f8f_0_1154"/>
          <p:cNvGrpSpPr/>
          <p:nvPr/>
        </p:nvGrpSpPr>
        <p:grpSpPr>
          <a:xfrm>
            <a:off x="6424426" y="1492932"/>
            <a:ext cx="2226924" cy="1494837"/>
            <a:chOff x="1970835" y="2390145"/>
            <a:chExt cx="2044175" cy="1281802"/>
          </a:xfrm>
        </p:grpSpPr>
        <p:sp>
          <p:nvSpPr>
            <p:cNvPr id="2345" name="Google Shape;2345;gf31fb77f8f_0_1154"/>
            <p:cNvSpPr txBox="1"/>
            <p:nvPr/>
          </p:nvSpPr>
          <p:spPr>
            <a:xfrm>
              <a:off x="1970835" y="3381676"/>
              <a:ext cx="1898100" cy="2902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Détecteur</a:t>
              </a:r>
              <a:endParaRPr sz="1200" b="0" i="0" u="none" strike="noStrike" cap="none">
                <a:solidFill>
                  <a:srgbClr val="000000"/>
                </a:solidFill>
                <a:latin typeface="Arial"/>
                <a:ea typeface="Arial"/>
                <a:cs typeface="Arial"/>
                <a:sym typeface="Arial"/>
              </a:endParaRPr>
            </a:p>
          </p:txBody>
        </p:sp>
        <p:pic>
          <p:nvPicPr>
            <p:cNvPr id="2346" name="Google Shape;2346;gf31fb77f8f_0_1154" descr="A picture containing text, cookie sheet, kitchenware, case  Description automatically generated"/>
            <p:cNvPicPr preferRelativeResize="0"/>
            <p:nvPr/>
          </p:nvPicPr>
          <p:blipFill rotWithShape="1">
            <a:blip r:embed="rId5">
              <a:alphaModFix/>
            </a:blip>
            <a:srcRect/>
            <a:stretch/>
          </p:blipFill>
          <p:spPr>
            <a:xfrm>
              <a:off x="1970835" y="2390145"/>
              <a:ext cx="2044175" cy="1144750"/>
            </a:xfrm>
            <a:prstGeom prst="rect">
              <a:avLst/>
            </a:prstGeom>
            <a:noFill/>
            <a:ln>
              <a:noFill/>
            </a:ln>
          </p:spPr>
        </p:pic>
      </p:grpSp>
      <p:pic>
        <p:nvPicPr>
          <p:cNvPr id="2347" name="Google Shape;2347;gf31fb77f8f_0_1154"/>
          <p:cNvPicPr preferRelativeResize="0"/>
          <p:nvPr/>
        </p:nvPicPr>
        <p:blipFill rotWithShape="1">
          <a:blip r:embed="rId6">
            <a:alphaModFix/>
          </a:blip>
          <a:srcRect/>
          <a:stretch/>
        </p:blipFill>
        <p:spPr>
          <a:xfrm>
            <a:off x="10235864" y="3626718"/>
            <a:ext cx="1336475" cy="2116883"/>
          </a:xfrm>
          <a:prstGeom prst="rect">
            <a:avLst/>
          </a:prstGeom>
          <a:noFill/>
          <a:ln>
            <a:noFill/>
          </a:ln>
        </p:spPr>
      </p:pic>
      <p:sp>
        <p:nvSpPr>
          <p:cNvPr id="2348" name="Google Shape;2348;gf31fb77f8f_0_1154"/>
          <p:cNvSpPr txBox="1"/>
          <p:nvPr/>
        </p:nvSpPr>
        <p:spPr>
          <a:xfrm>
            <a:off x="120155" y="619950"/>
            <a:ext cx="5852400" cy="4570452"/>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1800"/>
              </a:spcBef>
              <a:spcAft>
                <a:spcPts val="0"/>
              </a:spcAft>
              <a:buClr>
                <a:schemeClr val="dk1"/>
              </a:buClr>
              <a:buSzPts val="1700"/>
              <a:buFont typeface="Arial"/>
              <a:buChar char="●"/>
            </a:pPr>
            <a:r>
              <a:rPr lang="en-US" sz="1300" b="0" i="0" u="none" strike="noStrike" cap="none">
                <a:solidFill>
                  <a:schemeClr val="dk1"/>
                </a:solidFill>
                <a:latin typeface="Arial"/>
                <a:ea typeface="Arial"/>
                <a:cs typeface="Arial"/>
                <a:sym typeface="Arial"/>
              </a:rPr>
              <a:t>Marquage CE pour les systèmes de dispositifs médicaux et les ensembles de procédures </a:t>
            </a:r>
            <a:endParaRPr sz="1300" b="0" i="0" u="none" strike="noStrike" cap="none">
              <a:solidFill>
                <a:schemeClr val="dk1"/>
              </a:solidFill>
              <a:latin typeface="Arial"/>
              <a:ea typeface="Arial"/>
              <a:cs typeface="Arial"/>
              <a:sym typeface="Arial"/>
            </a:endParaRPr>
          </a:p>
          <a:p>
            <a:pPr marL="457200" marR="0" lvl="0" indent="-336550" algn="l" rtl="0">
              <a:lnSpc>
                <a:spcPct val="100000"/>
              </a:lnSpc>
              <a:spcBef>
                <a:spcPts val="1800"/>
              </a:spcBef>
              <a:spcAft>
                <a:spcPts val="0"/>
              </a:spcAft>
              <a:buClr>
                <a:schemeClr val="dk1"/>
              </a:buClr>
              <a:buSzPts val="1700"/>
              <a:buFont typeface="Arial"/>
              <a:buChar char="●"/>
            </a:pPr>
            <a:r>
              <a:rPr lang="en-US" sz="1300" b="0" i="0" u="none" strike="noStrike" cap="none">
                <a:solidFill>
                  <a:schemeClr val="dk1"/>
                </a:solidFill>
                <a:latin typeface="Arial"/>
                <a:ea typeface="Arial"/>
                <a:cs typeface="Arial"/>
                <a:sym typeface="Arial"/>
              </a:rPr>
              <a:t>Le</a:t>
            </a:r>
            <a:r>
              <a:rPr lang="en-US" sz="1300" b="1" i="0" u="none" strike="noStrike" cap="none">
                <a:solidFill>
                  <a:schemeClr val="dk1"/>
                </a:solidFill>
                <a:latin typeface="Arial"/>
                <a:ea typeface="Arial"/>
                <a:cs typeface="Arial"/>
                <a:sym typeface="Arial"/>
              </a:rPr>
              <a:t> générateur, le détecteur et la console </a:t>
            </a:r>
            <a:r>
              <a:rPr lang="en-US" sz="1300" b="0" i="0" u="none" strike="noStrike" cap="none">
                <a:solidFill>
                  <a:schemeClr val="dk1"/>
                </a:solidFill>
                <a:latin typeface="Arial"/>
                <a:ea typeface="Arial"/>
                <a:cs typeface="Arial"/>
                <a:sym typeface="Arial"/>
              </a:rPr>
              <a:t>sont tous équipés de batteries</a:t>
            </a:r>
            <a:r>
              <a:rPr lang="en-US" sz="1300" b="1" i="0" u="none" strike="noStrike" cap="none">
                <a:solidFill>
                  <a:schemeClr val="dk1"/>
                </a:solidFill>
                <a:latin typeface="Arial"/>
                <a:ea typeface="Arial"/>
                <a:cs typeface="Arial"/>
                <a:sym typeface="Arial"/>
              </a:rPr>
              <a:t> Li-ion intégrées</a:t>
            </a:r>
            <a:r>
              <a:rPr lang="en-US" sz="1300" b="0" i="0" u="none" strike="noStrike" cap="none">
                <a:solidFill>
                  <a:schemeClr val="dk1"/>
                </a:solidFill>
                <a:latin typeface="Arial"/>
                <a:ea typeface="Arial"/>
                <a:cs typeface="Arial"/>
                <a:sym typeface="Arial"/>
              </a:rPr>
              <a:t>, ce qui permet une utilisation sur le terrain sans électricité pendant des périodes limitées.</a:t>
            </a:r>
            <a:endParaRPr sz="1300" b="0" i="0" u="none" strike="noStrike" cap="none">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pPr>
            <a:r>
              <a:rPr lang="en-US" sz="1300" b="0" i="0" u="none" strike="noStrike" cap="none">
                <a:solidFill>
                  <a:srgbClr val="000000"/>
                </a:solidFill>
                <a:latin typeface="Arial"/>
                <a:ea typeface="Arial"/>
                <a:cs typeface="Arial"/>
                <a:sym typeface="Arial"/>
              </a:rPr>
              <a:t>Le </a:t>
            </a:r>
            <a:r>
              <a:rPr lang="en-US" sz="1300" b="1" i="0" u="none" strike="noStrike" cap="none">
                <a:solidFill>
                  <a:srgbClr val="000000"/>
                </a:solidFill>
                <a:latin typeface="Arial"/>
                <a:ea typeface="Arial"/>
                <a:cs typeface="Arial"/>
                <a:sym typeface="Arial"/>
              </a:rPr>
              <a:t>générateur</a:t>
            </a:r>
            <a:r>
              <a:rPr lang="en-US" sz="1300" b="0" i="0" u="none" strike="noStrike" cap="none">
                <a:solidFill>
                  <a:srgbClr val="000000"/>
                </a:solidFill>
                <a:latin typeface="Arial"/>
                <a:ea typeface="Arial"/>
                <a:cs typeface="Arial"/>
                <a:sym typeface="Arial"/>
              </a:rPr>
              <a:t> est équipé d’un </a:t>
            </a:r>
            <a:r>
              <a:rPr lang="en-US" sz="1300" b="1" i="0" u="none" strike="noStrike" cap="none">
                <a:solidFill>
                  <a:srgbClr val="000000"/>
                </a:solidFill>
                <a:latin typeface="Arial"/>
                <a:ea typeface="Arial"/>
                <a:cs typeface="Arial"/>
                <a:sym typeface="Arial"/>
              </a:rPr>
              <a:t>commutateur manuel </a:t>
            </a:r>
            <a:r>
              <a:rPr lang="en-US" sz="1300" b="0" i="0" u="none" strike="noStrike" cap="none">
                <a:solidFill>
                  <a:srgbClr val="000000"/>
                </a:solidFill>
                <a:latin typeface="Arial"/>
                <a:ea typeface="Arial"/>
                <a:cs typeface="Arial"/>
                <a:sym typeface="Arial"/>
              </a:rPr>
              <a:t>pour permettre le fonctionnement à distance du système à une distance de 3 mètres.</a:t>
            </a:r>
            <a:endParaRPr sz="1300" b="0" i="0" u="none" strike="noStrike" cap="none">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pPr>
            <a:r>
              <a:rPr lang="en-US" sz="1300" b="0" i="0" u="none" strike="noStrike" cap="none">
                <a:solidFill>
                  <a:srgbClr val="000000"/>
                </a:solidFill>
                <a:latin typeface="Arial"/>
                <a:ea typeface="Arial"/>
                <a:cs typeface="Arial"/>
                <a:sym typeface="Arial"/>
              </a:rPr>
              <a:t>Le </a:t>
            </a:r>
            <a:r>
              <a:rPr lang="en-US" sz="1300" b="1" i="0" u="none" strike="noStrike" cap="none">
                <a:solidFill>
                  <a:srgbClr val="000000"/>
                </a:solidFill>
                <a:latin typeface="Arial"/>
                <a:ea typeface="Arial"/>
                <a:cs typeface="Arial"/>
                <a:sym typeface="Arial"/>
              </a:rPr>
              <a:t>support du générateur</a:t>
            </a:r>
            <a:r>
              <a:rPr lang="en-US" sz="1300" b="0" i="0" u="none" strike="noStrike" cap="none">
                <a:solidFill>
                  <a:srgbClr val="000000"/>
                </a:solidFill>
                <a:latin typeface="Arial"/>
                <a:ea typeface="Arial"/>
                <a:cs typeface="Arial"/>
                <a:sym typeface="Arial"/>
              </a:rPr>
              <a:t> en aluminium est capable de pivoter à 360 degrés et peut être démonté pour le transport dans son propre sac (également fourni en dotation).</a:t>
            </a:r>
            <a:endParaRPr sz="1300" b="0" i="0" u="none" strike="noStrike" cap="none">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pPr>
            <a:r>
              <a:rPr lang="en-US" sz="1300" b="0" i="0" u="none" strike="noStrike" cap="none">
                <a:solidFill>
                  <a:srgbClr val="000000"/>
                </a:solidFill>
                <a:latin typeface="Arial"/>
                <a:ea typeface="Arial"/>
                <a:cs typeface="Arial"/>
                <a:sym typeface="Arial"/>
              </a:rPr>
              <a:t>Le </a:t>
            </a:r>
            <a:r>
              <a:rPr lang="en-US" sz="1300" b="1" i="0" u="none" strike="noStrike" cap="none">
                <a:solidFill>
                  <a:srgbClr val="000000"/>
                </a:solidFill>
                <a:latin typeface="Arial"/>
                <a:ea typeface="Arial"/>
                <a:cs typeface="Arial"/>
                <a:sym typeface="Arial"/>
              </a:rPr>
              <a:t>support du panneau du détecteur</a:t>
            </a:r>
            <a:r>
              <a:rPr lang="en-US" sz="1300" b="0" i="0" u="none" strike="noStrike" cap="none">
                <a:solidFill>
                  <a:srgbClr val="000000"/>
                </a:solidFill>
                <a:latin typeface="Arial"/>
                <a:ea typeface="Arial"/>
                <a:cs typeface="Arial"/>
                <a:sym typeface="Arial"/>
              </a:rPr>
              <a:t> (VersariX) peut être utilisé pour suspendre le détecteur à des supports improvisés (murs ou portes) et peut être réglé verticalement (</a:t>
            </a:r>
            <a:r>
              <a:rPr lang="en-US" sz="1300" b="0" i="0" u="none" strike="noStrike" cap="none">
                <a:solidFill>
                  <a:schemeClr val="dk1"/>
                </a:solidFill>
                <a:latin typeface="Arial"/>
                <a:ea typeface="Arial"/>
                <a:cs typeface="Arial"/>
                <a:sym typeface="Arial"/>
              </a:rPr>
              <a:t>plage de 40 à 200 cm)</a:t>
            </a:r>
            <a:r>
              <a:rPr lang="en-US" sz="1300" b="0" i="0" u="none" strike="noStrike" cap="none">
                <a:solidFill>
                  <a:srgbClr val="000000"/>
                </a:solidFill>
                <a:latin typeface="Arial"/>
                <a:ea typeface="Arial"/>
                <a:cs typeface="Arial"/>
                <a:sym typeface="Arial"/>
              </a:rPr>
              <a:t>.</a:t>
            </a:r>
            <a:endParaRPr sz="1300" b="0" i="0" u="none" strike="noStrike" cap="none">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pPr>
            <a:r>
              <a:rPr lang="en-US" sz="1300" b="0" i="0" u="none" strike="noStrike" cap="none">
                <a:solidFill>
                  <a:srgbClr val="000000"/>
                </a:solidFill>
                <a:latin typeface="Arial"/>
                <a:ea typeface="Arial"/>
                <a:cs typeface="Arial"/>
                <a:sym typeface="Arial"/>
              </a:rPr>
              <a:t>La </a:t>
            </a:r>
            <a:r>
              <a:rPr lang="en-US" sz="1300" b="1" i="0" u="none" strike="noStrike" cap="none">
                <a:solidFill>
                  <a:srgbClr val="000000"/>
                </a:solidFill>
                <a:latin typeface="Arial"/>
                <a:ea typeface="Arial"/>
                <a:cs typeface="Arial"/>
                <a:sym typeface="Arial"/>
              </a:rPr>
              <a:t>console</a:t>
            </a:r>
            <a:r>
              <a:rPr lang="en-US" sz="1300" b="0" i="0" u="none" strike="noStrike" cap="none">
                <a:solidFill>
                  <a:srgbClr val="000000"/>
                </a:solidFill>
                <a:latin typeface="Arial"/>
                <a:ea typeface="Arial"/>
                <a:cs typeface="Arial"/>
                <a:sym typeface="Arial"/>
              </a:rPr>
              <a:t> dispose d’un logiciel de traitement et de manipulation d’images installé et fournit également le lien vers CAD4TB.</a:t>
            </a:r>
            <a:endParaRPr sz="1300" b="0" i="0" u="none" strike="noStrike" cap="none">
              <a:solidFill>
                <a:srgbClr val="000000"/>
              </a:solidFill>
              <a:latin typeface="Arial"/>
              <a:ea typeface="Arial"/>
              <a:cs typeface="Arial"/>
              <a:sym typeface="Arial"/>
            </a:endParaRPr>
          </a:p>
        </p:txBody>
      </p:sp>
      <p:grpSp>
        <p:nvGrpSpPr>
          <p:cNvPr id="2349" name="Google Shape;2349;gf31fb77f8f_0_1154"/>
          <p:cNvGrpSpPr/>
          <p:nvPr/>
        </p:nvGrpSpPr>
        <p:grpSpPr>
          <a:xfrm>
            <a:off x="7858649" y="2915380"/>
            <a:ext cx="1898088" cy="1569424"/>
            <a:chOff x="3815530" y="2269624"/>
            <a:chExt cx="1699578" cy="1478218"/>
          </a:xfrm>
        </p:grpSpPr>
        <p:sp>
          <p:nvSpPr>
            <p:cNvPr id="2350" name="Google Shape;2350;gf31fb77f8f_0_1154"/>
            <p:cNvSpPr txBox="1"/>
            <p:nvPr/>
          </p:nvSpPr>
          <p:spPr>
            <a:xfrm>
              <a:off x="3837808" y="3429000"/>
              <a:ext cx="1677300" cy="3188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Console</a:t>
              </a:r>
              <a:endParaRPr sz="1200" b="0" i="0" u="none" strike="noStrike" cap="none">
                <a:solidFill>
                  <a:srgbClr val="000000"/>
                </a:solidFill>
                <a:latin typeface="Arial"/>
                <a:ea typeface="Arial"/>
                <a:cs typeface="Arial"/>
                <a:sym typeface="Arial"/>
              </a:endParaRPr>
            </a:p>
          </p:txBody>
        </p:sp>
        <p:pic>
          <p:nvPicPr>
            <p:cNvPr id="2351" name="Google Shape;2351;gf31fb77f8f_0_1154" descr="A picture containing text, sitting, electronics, computer  Description automatically generated"/>
            <p:cNvPicPr preferRelativeResize="0"/>
            <p:nvPr/>
          </p:nvPicPr>
          <p:blipFill rotWithShape="1">
            <a:blip r:embed="rId7">
              <a:alphaModFix/>
            </a:blip>
            <a:srcRect/>
            <a:stretch/>
          </p:blipFill>
          <p:spPr>
            <a:xfrm>
              <a:off x="3815530" y="2269624"/>
              <a:ext cx="1677440" cy="1259849"/>
            </a:xfrm>
            <a:prstGeom prst="rect">
              <a:avLst/>
            </a:prstGeom>
            <a:noFill/>
            <a:ln>
              <a:noFill/>
            </a:ln>
          </p:spPr>
        </p:pic>
      </p:grpSp>
      <p:sp>
        <p:nvSpPr>
          <p:cNvPr id="2352" name="Google Shape;2352;gf31fb77f8f_0_1154"/>
          <p:cNvSpPr txBox="1"/>
          <p:nvPr/>
        </p:nvSpPr>
        <p:spPr>
          <a:xfrm>
            <a:off x="6161788" y="78000"/>
            <a:ext cx="604920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600" b="0" i="0" u="none" strike="noStrike" cap="none">
                <a:solidFill>
                  <a:schemeClr val="dk1"/>
                </a:solidFill>
                <a:latin typeface="Arial"/>
                <a:ea typeface="Arial"/>
                <a:cs typeface="Arial"/>
                <a:sym typeface="Arial"/>
              </a:rPr>
              <a:t>Le </a:t>
            </a:r>
            <a:r>
              <a:rPr lang="en-US" sz="1600" b="1" i="0" u="none" strike="noStrike" cap="none">
                <a:solidFill>
                  <a:schemeClr val="dk1"/>
                </a:solidFill>
                <a:latin typeface="Arial"/>
                <a:ea typeface="Arial"/>
                <a:cs typeface="Arial"/>
                <a:sym typeface="Arial"/>
              </a:rPr>
              <a:t>système central </a:t>
            </a:r>
            <a:r>
              <a:rPr lang="en-US" sz="1600" b="0" i="0" u="none" strike="noStrike" cap="none">
                <a:solidFill>
                  <a:schemeClr val="dk1"/>
                </a:solidFill>
                <a:latin typeface="Arial"/>
                <a:ea typeface="Arial"/>
                <a:cs typeface="Arial"/>
                <a:sym typeface="Arial"/>
              </a:rPr>
              <a:t>se compose d’un </a:t>
            </a:r>
            <a:r>
              <a:rPr lang="en-US" sz="1600" b="1" i="0" u="none" strike="noStrike" cap="none">
                <a:solidFill>
                  <a:schemeClr val="dk1"/>
                </a:solidFill>
                <a:latin typeface="Arial"/>
                <a:ea typeface="Arial"/>
                <a:cs typeface="Arial"/>
                <a:sym typeface="Arial"/>
              </a:rPr>
              <a:t>générateur de rayons X TR 90/20 (fabriqué par Mikasa), d’un détecteur de rayons X CXDI 702-C avec son logiciel d’application (Canon NE) et son ordinateur portable HP</a:t>
            </a:r>
            <a:r>
              <a:rPr lang="en-US" sz="1600" b="0" i="0" u="none" strike="noStrike" cap="none">
                <a:solidFill>
                  <a:schemeClr val="dk1"/>
                </a:solidFill>
                <a:latin typeface="Arial"/>
                <a:ea typeface="Arial"/>
                <a:cs typeface="Arial"/>
                <a:sym typeface="Arial"/>
              </a:rPr>
              <a:t>, ainsi que de son progiciel.</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56"/>
        <p:cNvGrpSpPr/>
        <p:nvPr/>
      </p:nvGrpSpPr>
      <p:grpSpPr>
        <a:xfrm>
          <a:off x="0" y="0"/>
          <a:ext cx="0" cy="0"/>
          <a:chOff x="0" y="0"/>
          <a:chExt cx="0" cy="0"/>
        </a:xfrm>
      </p:grpSpPr>
      <p:sp>
        <p:nvSpPr>
          <p:cNvPr id="2357" name="Google Shape;2357;gf31fb77f8f_0_1174"/>
          <p:cNvSpPr txBox="1"/>
          <p:nvPr/>
        </p:nvSpPr>
        <p:spPr>
          <a:xfrm>
            <a:off x="1239096" y="264884"/>
            <a:ext cx="3148800" cy="523180"/>
          </a:xfrm>
          <a:prstGeom prst="rect">
            <a:avLst/>
          </a:prstGeom>
          <a:solidFill>
            <a:schemeClr val="accent4"/>
          </a:solidFill>
          <a:ln w="25400" cap="flat" cmpd="sng">
            <a:solidFill>
              <a:schemeClr val="lt1"/>
            </a:solidFill>
            <a:prstDash val="solid"/>
            <a:round/>
            <a:headEnd type="none" w="sm" len="sm"/>
            <a:tailEnd type="none" w="sm" len="sm"/>
          </a:ln>
          <a:effectLst>
            <a:outerShdw blurRad="63500" dist="25400" dir="14700000" algn="t" rotWithShape="0">
              <a:srgbClr val="000000">
                <a:alpha val="47843"/>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800" b="1" i="0" u="none" strike="noStrike" cap="none">
                <a:solidFill>
                  <a:schemeClr val="lt1"/>
                </a:solidFill>
                <a:latin typeface="Arial"/>
                <a:ea typeface="Arial"/>
                <a:cs typeface="Arial"/>
                <a:sym typeface="Arial"/>
              </a:rPr>
              <a:t>Accessoires</a:t>
            </a:r>
            <a:endParaRPr sz="2400" b="0" i="0" u="none" strike="noStrike" cap="none">
              <a:solidFill>
                <a:srgbClr val="000000"/>
              </a:solidFill>
              <a:latin typeface="Arial"/>
              <a:ea typeface="Arial"/>
              <a:cs typeface="Arial"/>
              <a:sym typeface="Arial"/>
            </a:endParaRPr>
          </a:p>
        </p:txBody>
      </p:sp>
      <p:sp>
        <p:nvSpPr>
          <p:cNvPr id="2358" name="Google Shape;2358;gf31fb77f8f_0_1174"/>
          <p:cNvSpPr txBox="1"/>
          <p:nvPr/>
        </p:nvSpPr>
        <p:spPr>
          <a:xfrm>
            <a:off x="5963854" y="2168617"/>
            <a:ext cx="64545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chemeClr val="dk1"/>
                </a:solidFill>
                <a:latin typeface="Arial"/>
                <a:ea typeface="Arial"/>
                <a:cs typeface="Arial"/>
                <a:sym typeface="Arial"/>
              </a:rPr>
              <a:t>Équipement de radioprotection</a:t>
            </a:r>
            <a:endParaRPr sz="1600" b="0" i="0" u="none" strike="noStrike" cap="none">
              <a:solidFill>
                <a:srgbClr val="000000"/>
              </a:solidFill>
              <a:latin typeface="Arial"/>
              <a:ea typeface="Arial"/>
              <a:cs typeface="Arial"/>
              <a:sym typeface="Arial"/>
            </a:endParaRPr>
          </a:p>
        </p:txBody>
      </p:sp>
      <p:sp>
        <p:nvSpPr>
          <p:cNvPr id="2359" name="Google Shape;2359;gf31fb77f8f_0_1174"/>
          <p:cNvSpPr txBox="1"/>
          <p:nvPr/>
        </p:nvSpPr>
        <p:spPr>
          <a:xfrm>
            <a:off x="5963849" y="4437821"/>
            <a:ext cx="64545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chemeClr val="dk1"/>
                </a:solidFill>
                <a:latin typeface="Arial"/>
                <a:ea typeface="Arial"/>
                <a:cs typeface="Arial"/>
                <a:sym typeface="Arial"/>
              </a:rPr>
              <a:t>Sources d’alimentation supplémentaires et externes</a:t>
            </a:r>
            <a:endParaRPr sz="1600" b="0" i="0" u="none" strike="noStrike" cap="none">
              <a:solidFill>
                <a:srgbClr val="000000"/>
              </a:solidFill>
              <a:latin typeface="Arial"/>
              <a:ea typeface="Arial"/>
              <a:cs typeface="Arial"/>
              <a:sym typeface="Arial"/>
            </a:endParaRPr>
          </a:p>
        </p:txBody>
      </p:sp>
      <p:grpSp>
        <p:nvGrpSpPr>
          <p:cNvPr id="2360" name="Google Shape;2360;gf31fb77f8f_0_1174"/>
          <p:cNvGrpSpPr/>
          <p:nvPr/>
        </p:nvGrpSpPr>
        <p:grpSpPr>
          <a:xfrm>
            <a:off x="6282225" y="2622709"/>
            <a:ext cx="2457207" cy="1550919"/>
            <a:chOff x="5935549" y="2448540"/>
            <a:chExt cx="2608500" cy="1626724"/>
          </a:xfrm>
        </p:grpSpPr>
        <p:grpSp>
          <p:nvGrpSpPr>
            <p:cNvPr id="2361" name="Google Shape;2361;gf31fb77f8f_0_1174"/>
            <p:cNvGrpSpPr/>
            <p:nvPr/>
          </p:nvGrpSpPr>
          <p:grpSpPr>
            <a:xfrm>
              <a:off x="6367836" y="2448540"/>
              <a:ext cx="1742739" cy="1070244"/>
              <a:chOff x="6572294" y="2380282"/>
              <a:chExt cx="1742739" cy="1070244"/>
            </a:xfrm>
          </p:grpSpPr>
          <p:pic>
            <p:nvPicPr>
              <p:cNvPr id="2362" name="Google Shape;2362;gf31fb77f8f_0_1174"/>
              <p:cNvPicPr preferRelativeResize="0"/>
              <p:nvPr/>
            </p:nvPicPr>
            <p:blipFill rotWithShape="1">
              <a:blip r:embed="rId3">
                <a:alphaModFix/>
              </a:blip>
              <a:srcRect/>
              <a:stretch/>
            </p:blipFill>
            <p:spPr>
              <a:xfrm>
                <a:off x="6572294" y="2380282"/>
                <a:ext cx="1016062" cy="764015"/>
              </a:xfrm>
              <a:prstGeom prst="rect">
                <a:avLst/>
              </a:prstGeom>
              <a:noFill/>
              <a:ln>
                <a:noFill/>
              </a:ln>
            </p:spPr>
          </p:pic>
          <p:pic>
            <p:nvPicPr>
              <p:cNvPr id="2363" name="Google Shape;2363;gf31fb77f8f_0_1174" descr="A yellow sign with black text  Description automatically generated with medium confidence"/>
              <p:cNvPicPr preferRelativeResize="0"/>
              <p:nvPr/>
            </p:nvPicPr>
            <p:blipFill rotWithShape="1">
              <a:blip r:embed="rId4">
                <a:alphaModFix/>
              </a:blip>
              <a:srcRect/>
              <a:stretch/>
            </p:blipFill>
            <p:spPr>
              <a:xfrm>
                <a:off x="7188885" y="2640041"/>
                <a:ext cx="1126148" cy="810485"/>
              </a:xfrm>
              <a:prstGeom prst="rect">
                <a:avLst/>
              </a:prstGeom>
              <a:noFill/>
              <a:ln>
                <a:noFill/>
              </a:ln>
            </p:spPr>
          </p:pic>
        </p:grpSp>
        <p:sp>
          <p:nvSpPr>
            <p:cNvPr id="2364" name="Google Shape;2364;gf31fb77f8f_0_1174"/>
            <p:cNvSpPr txBox="1"/>
            <p:nvPr/>
          </p:nvSpPr>
          <p:spPr>
            <a:xfrm>
              <a:off x="5935549" y="3461948"/>
              <a:ext cx="2608500" cy="6133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Signaux de danger de rayonnement</a:t>
              </a:r>
              <a:endParaRPr sz="1600" b="0" i="0" u="none" strike="noStrike" cap="none">
                <a:solidFill>
                  <a:srgbClr val="000000"/>
                </a:solidFill>
                <a:latin typeface="Arial"/>
                <a:ea typeface="Arial"/>
                <a:cs typeface="Arial"/>
                <a:sym typeface="Arial"/>
              </a:endParaRPr>
            </a:p>
          </p:txBody>
        </p:sp>
      </p:grpSp>
      <p:grpSp>
        <p:nvGrpSpPr>
          <p:cNvPr id="2365" name="Google Shape;2365;gf31fb77f8f_0_1174"/>
          <p:cNvGrpSpPr/>
          <p:nvPr/>
        </p:nvGrpSpPr>
        <p:grpSpPr>
          <a:xfrm>
            <a:off x="8809397" y="2601868"/>
            <a:ext cx="1236300" cy="1710238"/>
            <a:chOff x="10832434" y="2521483"/>
            <a:chExt cx="1236300" cy="1710238"/>
          </a:xfrm>
        </p:grpSpPr>
        <p:pic>
          <p:nvPicPr>
            <p:cNvPr id="2366" name="Google Shape;2366;gf31fb77f8f_0_1174"/>
            <p:cNvPicPr preferRelativeResize="0"/>
            <p:nvPr/>
          </p:nvPicPr>
          <p:blipFill rotWithShape="1">
            <a:blip r:embed="rId5">
              <a:alphaModFix/>
            </a:blip>
            <a:srcRect l="21619" r="25248"/>
            <a:stretch/>
          </p:blipFill>
          <p:spPr>
            <a:xfrm>
              <a:off x="11030647" y="2521483"/>
              <a:ext cx="839874" cy="1210228"/>
            </a:xfrm>
            <a:prstGeom prst="rect">
              <a:avLst/>
            </a:prstGeom>
            <a:noFill/>
            <a:ln>
              <a:noFill/>
            </a:ln>
          </p:spPr>
        </p:pic>
        <p:sp>
          <p:nvSpPr>
            <p:cNvPr id="2367" name="Google Shape;2367;gf31fb77f8f_0_1174"/>
            <p:cNvSpPr txBox="1"/>
            <p:nvPr/>
          </p:nvSpPr>
          <p:spPr>
            <a:xfrm>
              <a:off x="10832434" y="3646986"/>
              <a:ext cx="12363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Tablier en plomb</a:t>
              </a:r>
              <a:endParaRPr sz="1600" b="0" i="0" u="none" strike="noStrike" cap="none">
                <a:solidFill>
                  <a:srgbClr val="000000"/>
                </a:solidFill>
                <a:latin typeface="Arial"/>
                <a:ea typeface="Arial"/>
                <a:cs typeface="Arial"/>
                <a:sym typeface="Arial"/>
              </a:endParaRPr>
            </a:p>
          </p:txBody>
        </p:sp>
      </p:grpSp>
      <p:grpSp>
        <p:nvGrpSpPr>
          <p:cNvPr id="2368" name="Google Shape;2368;gf31fb77f8f_0_1174"/>
          <p:cNvGrpSpPr/>
          <p:nvPr/>
        </p:nvGrpSpPr>
        <p:grpSpPr>
          <a:xfrm>
            <a:off x="6645650" y="4668207"/>
            <a:ext cx="2252700" cy="2043799"/>
            <a:chOff x="5704306" y="4721825"/>
            <a:chExt cx="2252700" cy="2043799"/>
          </a:xfrm>
        </p:grpSpPr>
        <p:pic>
          <p:nvPicPr>
            <p:cNvPr id="2369" name="Google Shape;2369;gf31fb77f8f_0_1174" descr="A picture containing white, light  Description automatically generated"/>
            <p:cNvPicPr preferRelativeResize="0"/>
            <p:nvPr/>
          </p:nvPicPr>
          <p:blipFill rotWithShape="1">
            <a:blip r:embed="rId6">
              <a:alphaModFix/>
            </a:blip>
            <a:srcRect/>
            <a:stretch/>
          </p:blipFill>
          <p:spPr>
            <a:xfrm>
              <a:off x="6163198" y="4721825"/>
              <a:ext cx="1334918" cy="1334918"/>
            </a:xfrm>
            <a:prstGeom prst="rect">
              <a:avLst/>
            </a:prstGeom>
            <a:noFill/>
            <a:ln>
              <a:noFill/>
            </a:ln>
          </p:spPr>
        </p:pic>
        <p:sp>
          <p:nvSpPr>
            <p:cNvPr id="2370" name="Google Shape;2370;gf31fb77f8f_0_1174"/>
            <p:cNvSpPr txBox="1"/>
            <p:nvPr/>
          </p:nvSpPr>
          <p:spPr>
            <a:xfrm>
              <a:off x="5704306" y="5934668"/>
              <a:ext cx="22527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Panneau solaire MobiSun avec banque d’énergie intégrée</a:t>
              </a:r>
              <a:endParaRPr sz="1600" b="0" i="0" u="none" strike="noStrike" cap="none">
                <a:solidFill>
                  <a:srgbClr val="000000"/>
                </a:solidFill>
                <a:latin typeface="Arial"/>
                <a:ea typeface="Arial"/>
                <a:cs typeface="Arial"/>
                <a:sym typeface="Arial"/>
              </a:endParaRPr>
            </a:p>
          </p:txBody>
        </p:sp>
      </p:grpSp>
      <p:grpSp>
        <p:nvGrpSpPr>
          <p:cNvPr id="2371" name="Google Shape;2371;gf31fb77f8f_0_1174"/>
          <p:cNvGrpSpPr/>
          <p:nvPr/>
        </p:nvGrpSpPr>
        <p:grpSpPr>
          <a:xfrm>
            <a:off x="9324337" y="526033"/>
            <a:ext cx="2700600" cy="1509806"/>
            <a:chOff x="8373658" y="617672"/>
            <a:chExt cx="2700600" cy="1509806"/>
          </a:xfrm>
        </p:grpSpPr>
        <p:sp>
          <p:nvSpPr>
            <p:cNvPr id="2372" name="Google Shape;2372;gf31fb77f8f_0_1174"/>
            <p:cNvSpPr txBox="1"/>
            <p:nvPr/>
          </p:nvSpPr>
          <p:spPr>
            <a:xfrm>
              <a:off x="8898242" y="1788964"/>
              <a:ext cx="13701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Sac à dos</a:t>
              </a:r>
              <a:endParaRPr sz="1600" b="0" i="0" u="none" strike="noStrike" cap="none">
                <a:solidFill>
                  <a:srgbClr val="000000"/>
                </a:solidFill>
                <a:latin typeface="Arial"/>
                <a:ea typeface="Arial"/>
                <a:cs typeface="Arial"/>
                <a:sym typeface="Arial"/>
              </a:endParaRPr>
            </a:p>
          </p:txBody>
        </p:sp>
        <p:pic>
          <p:nvPicPr>
            <p:cNvPr id="2373" name="Google Shape;2373;gf31fb77f8f_0_1174" descr="A blue can of soda  Description automatically generated with low confidence"/>
            <p:cNvPicPr preferRelativeResize="0"/>
            <p:nvPr/>
          </p:nvPicPr>
          <p:blipFill rotWithShape="1">
            <a:blip r:embed="rId7">
              <a:alphaModFix/>
            </a:blip>
            <a:srcRect t="31880"/>
            <a:stretch/>
          </p:blipFill>
          <p:spPr>
            <a:xfrm>
              <a:off x="8373658" y="617672"/>
              <a:ext cx="2700600" cy="1226388"/>
            </a:xfrm>
            <a:prstGeom prst="rect">
              <a:avLst/>
            </a:prstGeom>
            <a:noFill/>
            <a:ln>
              <a:noFill/>
            </a:ln>
          </p:spPr>
        </p:pic>
      </p:grpSp>
      <p:grpSp>
        <p:nvGrpSpPr>
          <p:cNvPr id="2374" name="Google Shape;2374;gf31fb77f8f_0_1174"/>
          <p:cNvGrpSpPr/>
          <p:nvPr/>
        </p:nvGrpSpPr>
        <p:grpSpPr>
          <a:xfrm>
            <a:off x="9161743" y="4970882"/>
            <a:ext cx="3025770" cy="1987358"/>
            <a:chOff x="8446643" y="4728132"/>
            <a:chExt cx="3025770" cy="1987358"/>
          </a:xfrm>
        </p:grpSpPr>
        <p:sp>
          <p:nvSpPr>
            <p:cNvPr id="2375" name="Google Shape;2375;gf31fb77f8f_0_1174"/>
            <p:cNvSpPr txBox="1"/>
            <p:nvPr/>
          </p:nvSpPr>
          <p:spPr>
            <a:xfrm>
              <a:off x="8446643" y="5638312"/>
              <a:ext cx="302577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Batteries de générateur et de détecteur interchangeables avec chargeur de batterie</a:t>
              </a:r>
              <a:endParaRPr sz="1600" b="0" i="0" u="none" strike="noStrike" cap="none">
                <a:solidFill>
                  <a:srgbClr val="000000"/>
                </a:solidFill>
                <a:latin typeface="Arial"/>
                <a:ea typeface="Arial"/>
                <a:cs typeface="Arial"/>
                <a:sym typeface="Arial"/>
              </a:endParaRPr>
            </a:p>
          </p:txBody>
        </p:sp>
        <p:pic>
          <p:nvPicPr>
            <p:cNvPr id="2376" name="Google Shape;2376;gf31fb77f8f_0_1174"/>
            <p:cNvPicPr preferRelativeResize="0"/>
            <p:nvPr/>
          </p:nvPicPr>
          <p:blipFill rotWithShape="1">
            <a:blip r:embed="rId8">
              <a:alphaModFix/>
            </a:blip>
            <a:srcRect/>
            <a:stretch/>
          </p:blipFill>
          <p:spPr>
            <a:xfrm>
              <a:off x="9062175" y="4728132"/>
              <a:ext cx="1794675" cy="910168"/>
            </a:xfrm>
            <a:prstGeom prst="rect">
              <a:avLst/>
            </a:prstGeom>
            <a:noFill/>
            <a:ln>
              <a:noFill/>
            </a:ln>
          </p:spPr>
        </p:pic>
      </p:grpSp>
      <p:sp>
        <p:nvSpPr>
          <p:cNvPr id="2377" name="Google Shape;2377;gf31fb77f8f_0_1174"/>
          <p:cNvSpPr txBox="1"/>
          <p:nvPr/>
        </p:nvSpPr>
        <p:spPr>
          <a:xfrm>
            <a:off x="281025" y="1028700"/>
            <a:ext cx="5557200" cy="5472302"/>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chemeClr val="dk1"/>
              </a:buClr>
              <a:buSzPts val="1900"/>
              <a:buFont typeface="Arial"/>
              <a:buChar char="●"/>
            </a:pPr>
            <a:r>
              <a:rPr lang="en-US" sz="1600" b="1" i="0" u="none" strike="noStrike" cap="none">
                <a:solidFill>
                  <a:schemeClr val="dk1"/>
                </a:solidFill>
                <a:latin typeface="Arial"/>
                <a:ea typeface="Arial"/>
                <a:cs typeface="Arial"/>
                <a:sym typeface="Arial"/>
              </a:rPr>
              <a:t>Sac à dos, </a:t>
            </a:r>
            <a:r>
              <a:rPr lang="en-US" sz="1600" b="0" i="0" u="none" strike="noStrike" cap="none">
                <a:solidFill>
                  <a:schemeClr val="dk1"/>
                </a:solidFill>
                <a:latin typeface="Arial"/>
                <a:ea typeface="Arial"/>
                <a:cs typeface="Arial"/>
                <a:sym typeface="Arial"/>
              </a:rPr>
              <a:t>capable de transporter tous les composants du système Delft Light, à l’exception du support du générateur (qui est livré avec son propre sac)</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1" i="0" u="none" strike="noStrike" cap="none">
                <a:solidFill>
                  <a:srgbClr val="000000"/>
                </a:solidFill>
                <a:latin typeface="Arial"/>
                <a:ea typeface="Arial"/>
                <a:cs typeface="Arial"/>
                <a:sym typeface="Arial"/>
              </a:rPr>
              <a:t>Équipement de radioprotection </a:t>
            </a:r>
            <a:endParaRPr sz="1600" b="1" i="0" u="none" strike="noStrike" cap="none">
              <a:solidFill>
                <a:srgbClr val="000000"/>
              </a:solidFill>
              <a:latin typeface="Arial"/>
              <a:ea typeface="Arial"/>
              <a:cs typeface="Arial"/>
              <a:sym typeface="Arial"/>
            </a:endParaRPr>
          </a:p>
          <a:p>
            <a:pPr marL="457200" marR="0" lvl="0" indent="-336550" algn="l" rtl="0">
              <a:lnSpc>
                <a:spcPct val="107000"/>
              </a:lnSpc>
              <a:spcBef>
                <a:spcPts val="0"/>
              </a:spcBef>
              <a:spcAft>
                <a:spcPts val="0"/>
              </a:spcAft>
              <a:buClr>
                <a:srgbClr val="000000"/>
              </a:buClr>
              <a:buSzPts val="1700"/>
              <a:buFont typeface="Arial"/>
              <a:buChar char="●"/>
            </a:pPr>
            <a:r>
              <a:rPr lang="en-US" sz="1600" b="0" i="0" u="none" strike="noStrike" cap="none">
                <a:solidFill>
                  <a:schemeClr val="dk1"/>
                </a:solidFill>
                <a:latin typeface="Arial"/>
                <a:ea typeface="Arial"/>
                <a:cs typeface="Arial"/>
                <a:sym typeface="Arial"/>
              </a:rPr>
              <a:t>Incluant 1 </a:t>
            </a:r>
            <a:r>
              <a:rPr lang="en-US" sz="1600" b="1" i="0" u="none" strike="noStrike" cap="none">
                <a:solidFill>
                  <a:schemeClr val="dk1"/>
                </a:solidFill>
                <a:latin typeface="Arial"/>
                <a:ea typeface="Arial"/>
                <a:cs typeface="Arial"/>
                <a:sym typeface="Arial"/>
              </a:rPr>
              <a:t>tablier de protection en plomb, </a:t>
            </a:r>
            <a:r>
              <a:rPr lang="en-US" sz="1600" b="0" i="0" u="none" strike="noStrike" cap="none">
                <a:solidFill>
                  <a:schemeClr val="dk1"/>
                </a:solidFill>
                <a:latin typeface="Arial"/>
                <a:ea typeface="Arial"/>
                <a:cs typeface="Arial"/>
                <a:sym typeface="Arial"/>
              </a:rPr>
              <a:t>10 </a:t>
            </a:r>
            <a:r>
              <a:rPr lang="en-US" sz="1600" b="1" i="0" u="none" strike="noStrike" cap="none">
                <a:solidFill>
                  <a:schemeClr val="dk1"/>
                </a:solidFill>
                <a:latin typeface="Arial"/>
                <a:ea typeface="Arial"/>
                <a:cs typeface="Arial"/>
                <a:sym typeface="Arial"/>
              </a:rPr>
              <a:t>autocollants de détection des chocs</a:t>
            </a:r>
            <a:r>
              <a:rPr lang="en-US" sz="1600" b="0" i="0" u="none" strike="noStrike" cap="none">
                <a:solidFill>
                  <a:schemeClr val="dk1"/>
                </a:solidFill>
                <a:latin typeface="Arial"/>
                <a:ea typeface="Arial"/>
                <a:cs typeface="Arial"/>
                <a:sym typeface="Arial"/>
              </a:rPr>
              <a:t> et au moins 5 </a:t>
            </a:r>
            <a:r>
              <a:rPr lang="en-US" sz="1600" b="1" i="0" u="none" strike="noStrike" cap="none">
                <a:solidFill>
                  <a:schemeClr val="dk1"/>
                </a:solidFill>
                <a:latin typeface="Arial"/>
                <a:ea typeface="Arial"/>
                <a:cs typeface="Arial"/>
                <a:sym typeface="Arial"/>
              </a:rPr>
              <a:t>panneau de mise en garde contre les radiations</a:t>
            </a:r>
            <a:r>
              <a:rPr lang="en-US" sz="1600" b="0" i="0" u="none" strike="noStrike" cap="none">
                <a:solidFill>
                  <a:schemeClr val="dk1"/>
                </a:solidFill>
                <a:latin typeface="Arial"/>
                <a:ea typeface="Arial"/>
                <a:cs typeface="Arial"/>
                <a:sym typeface="Arial"/>
              </a:rPr>
              <a:t> résistant à l’eau, durable et portable, mentionnant le risque de radiation et pour les grossesses </a:t>
            </a:r>
            <a:endParaRPr sz="16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1" i="0" u="none" strike="noStrike" cap="none">
                <a:solidFill>
                  <a:srgbClr val="000000"/>
                </a:solidFill>
                <a:latin typeface="Arial"/>
                <a:ea typeface="Arial"/>
                <a:cs typeface="Arial"/>
                <a:sym typeface="Arial"/>
              </a:rPr>
              <a:t>Sources d’alimentation supplémentaires et externes</a:t>
            </a:r>
            <a:endParaRPr sz="16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600" b="0" i="0" u="none" strike="noStrike" cap="none">
                <a:solidFill>
                  <a:schemeClr val="dk1"/>
                </a:solidFill>
                <a:latin typeface="Arial"/>
                <a:ea typeface="Arial"/>
                <a:cs typeface="Arial"/>
                <a:sym typeface="Arial"/>
              </a:rPr>
              <a:t>Les </a:t>
            </a:r>
            <a:r>
              <a:rPr lang="en-US" sz="1600" b="1" i="0" u="none" strike="noStrike" cap="none">
                <a:solidFill>
                  <a:schemeClr val="dk1"/>
                </a:solidFill>
                <a:latin typeface="Arial"/>
                <a:ea typeface="Arial"/>
                <a:cs typeface="Arial"/>
                <a:sym typeface="Arial"/>
              </a:rPr>
              <a:t>batteries et les chargeurs du détecteur de remplacement (x2)</a:t>
            </a:r>
            <a:r>
              <a:rPr lang="en-US" sz="1600" b="0" i="0" u="none" strike="noStrike" cap="none">
                <a:solidFill>
                  <a:schemeClr val="dk1"/>
                </a:solidFill>
                <a:latin typeface="Arial"/>
                <a:ea typeface="Arial"/>
                <a:cs typeface="Arial"/>
                <a:sym typeface="Arial"/>
              </a:rPr>
              <a:t> sont fournis avec le système. Le chargeur recharge deux batteries simultanément.</a:t>
            </a:r>
            <a:endParaRPr sz="16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700"/>
              <a:buFont typeface="Arial"/>
              <a:buNone/>
            </a:pPr>
            <a:endParaRPr sz="16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US" sz="1600" b="1" i="0" u="none" strike="noStrike" cap="none">
                <a:solidFill>
                  <a:schemeClr val="dk1"/>
                </a:solidFill>
                <a:latin typeface="Arial"/>
                <a:ea typeface="Arial"/>
                <a:cs typeface="Arial"/>
                <a:sym typeface="Arial"/>
              </a:rPr>
              <a:t>Panneau solaire et banque d’alimentation </a:t>
            </a:r>
            <a:r>
              <a:rPr lang="en-US" sz="1600" b="0" i="0" u="none" strike="noStrike" cap="none">
                <a:solidFill>
                  <a:schemeClr val="dk1"/>
                </a:solidFill>
                <a:latin typeface="Arial"/>
                <a:ea typeface="Arial"/>
                <a:cs typeface="Arial"/>
                <a:sym typeface="Arial"/>
              </a:rPr>
              <a:t>pour recharger tous les composants électriques dans des situations de dépistage sans accès à l’électricité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p:txBody>
      </p:sp>
      <p:sp>
        <p:nvSpPr>
          <p:cNvPr id="2378" name="Google Shape;2378;gf31fb77f8f_0_1174"/>
          <p:cNvSpPr txBox="1"/>
          <p:nvPr/>
        </p:nvSpPr>
        <p:spPr>
          <a:xfrm>
            <a:off x="6346350" y="243750"/>
            <a:ext cx="3506400" cy="141574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En plus du </a:t>
            </a:r>
            <a:r>
              <a:rPr lang="en-US" sz="1600" b="1" i="0" u="none" strike="noStrike" cap="none">
                <a:solidFill>
                  <a:schemeClr val="dk1"/>
                </a:solidFill>
                <a:latin typeface="Arial"/>
                <a:ea typeface="Arial"/>
                <a:cs typeface="Arial"/>
                <a:sym typeface="Arial"/>
              </a:rPr>
              <a:t>système de base, </a:t>
            </a:r>
            <a:r>
              <a:rPr lang="en-US" sz="1600" b="0" i="0" u="none" strike="noStrike" cap="none">
                <a:solidFill>
                  <a:schemeClr val="dk1"/>
                </a:solidFill>
                <a:latin typeface="Arial"/>
                <a:ea typeface="Arial"/>
                <a:cs typeface="Arial"/>
                <a:sym typeface="Arial"/>
              </a:rPr>
              <a:t>un équipement accessoire est fourni pour assurer le fonctionnement en douceur et en toute sécurité du système sur le terrain, notamment :</a:t>
            </a:r>
            <a:endParaRPr sz="1600" b="0" i="0" u="none" strike="noStrike" cap="none">
              <a:solidFill>
                <a:srgbClr val="000000"/>
              </a:solidFill>
              <a:latin typeface="Arial"/>
              <a:ea typeface="Arial"/>
              <a:cs typeface="Arial"/>
              <a:sym typeface="Arial"/>
            </a:endParaRPr>
          </a:p>
        </p:txBody>
      </p:sp>
      <p:grpSp>
        <p:nvGrpSpPr>
          <p:cNvPr id="2379" name="Google Shape;2379;gf31fb77f8f_0_1174"/>
          <p:cNvGrpSpPr/>
          <p:nvPr/>
        </p:nvGrpSpPr>
        <p:grpSpPr>
          <a:xfrm>
            <a:off x="10375275" y="2639925"/>
            <a:ext cx="1428721" cy="1691735"/>
            <a:chOff x="10375275" y="2639925"/>
            <a:chExt cx="1428721" cy="1691735"/>
          </a:xfrm>
        </p:grpSpPr>
        <p:pic>
          <p:nvPicPr>
            <p:cNvPr id="2380" name="Google Shape;2380;gf31fb77f8f_0_1174"/>
            <p:cNvPicPr preferRelativeResize="0"/>
            <p:nvPr/>
          </p:nvPicPr>
          <p:blipFill rotWithShape="1">
            <a:blip r:embed="rId9">
              <a:alphaModFix/>
            </a:blip>
            <a:srcRect/>
            <a:stretch/>
          </p:blipFill>
          <p:spPr>
            <a:xfrm>
              <a:off x="10375275" y="2639925"/>
              <a:ext cx="1236300" cy="1062607"/>
            </a:xfrm>
            <a:prstGeom prst="rect">
              <a:avLst/>
            </a:prstGeom>
            <a:noFill/>
            <a:ln>
              <a:noFill/>
            </a:ln>
          </p:spPr>
        </p:pic>
        <p:sp>
          <p:nvSpPr>
            <p:cNvPr id="2381" name="Google Shape;2381;gf31fb77f8f_0_1174"/>
            <p:cNvSpPr txBox="1"/>
            <p:nvPr/>
          </p:nvSpPr>
          <p:spPr>
            <a:xfrm>
              <a:off x="10433896" y="3746925"/>
              <a:ext cx="13701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Arial"/>
                  <a:ea typeface="Arial"/>
                  <a:cs typeface="Arial"/>
                  <a:sym typeface="Arial"/>
                </a:rPr>
                <a:t>Autocollants de choc</a:t>
              </a:r>
              <a:endParaRPr sz="1600" b="0" i="0" u="none" strike="noStrike" cap="none">
                <a:solidFill>
                  <a:srgbClr val="000000"/>
                </a:solidFill>
                <a:latin typeface="Arial"/>
                <a:ea typeface="Arial"/>
                <a:cs typeface="Arial"/>
                <a:sym typeface="Aria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85"/>
        <p:cNvGrpSpPr/>
        <p:nvPr/>
      </p:nvGrpSpPr>
      <p:grpSpPr>
        <a:xfrm>
          <a:off x="0" y="0"/>
          <a:ext cx="0" cy="0"/>
          <a:chOff x="0" y="0"/>
          <a:chExt cx="0" cy="0"/>
        </a:xfrm>
      </p:grpSpPr>
      <p:sp>
        <p:nvSpPr>
          <p:cNvPr id="2386" name="Google Shape;2386;p17"/>
          <p:cNvSpPr txBox="1">
            <a:spLocks noGrp="1"/>
          </p:cNvSpPr>
          <p:nvPr>
            <p:ph type="body" idx="1"/>
          </p:nvPr>
        </p:nvSpPr>
        <p:spPr>
          <a:xfrm>
            <a:off x="1007679" y="896825"/>
            <a:ext cx="10591500" cy="5259600"/>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SzPts val="3200"/>
              <a:buNone/>
            </a:pPr>
            <a:r>
              <a:rPr lang="en-US" sz="2400"/>
              <a:t>Inclus :</a:t>
            </a:r>
            <a:endParaRPr sz="2400" b="1">
              <a:solidFill>
                <a:srgbClr val="0CCC73"/>
              </a:solidFill>
            </a:endParaRPr>
          </a:p>
          <a:p>
            <a:pPr marL="457200" lvl="0" indent="-387350" algn="l" rtl="0">
              <a:lnSpc>
                <a:spcPct val="110000"/>
              </a:lnSpc>
              <a:spcBef>
                <a:spcPts val="500"/>
              </a:spcBef>
              <a:spcAft>
                <a:spcPts val="0"/>
              </a:spcAft>
              <a:buClr>
                <a:schemeClr val="accent1"/>
              </a:buClr>
              <a:buSzPts val="2500"/>
              <a:buChar char="➔"/>
            </a:pPr>
            <a:r>
              <a:rPr lang="en-US" sz="2000"/>
              <a:t>Générateur de rayons X avec commutateur manuel et détecteur </a:t>
            </a:r>
            <a:endParaRPr/>
          </a:p>
          <a:p>
            <a:pPr marL="457200" lvl="0" indent="-387350" algn="l" rtl="0">
              <a:lnSpc>
                <a:spcPct val="110000"/>
              </a:lnSpc>
              <a:spcBef>
                <a:spcPts val="0"/>
              </a:spcBef>
              <a:spcAft>
                <a:spcPts val="0"/>
              </a:spcAft>
              <a:buClr>
                <a:schemeClr val="accent1"/>
              </a:buClr>
              <a:buSzPts val="2500"/>
              <a:buChar char="➔"/>
            </a:pPr>
            <a:r>
              <a:rPr lang="en-US" sz="2000"/>
              <a:t>Support du générateur et support du panneau du détecteur</a:t>
            </a:r>
            <a:endParaRPr sz="2000"/>
          </a:p>
          <a:p>
            <a:pPr marL="457200" lvl="0" indent="-387350" algn="l" rtl="0">
              <a:lnSpc>
                <a:spcPct val="110000"/>
              </a:lnSpc>
              <a:spcBef>
                <a:spcPts val="0"/>
              </a:spcBef>
              <a:spcAft>
                <a:spcPts val="0"/>
              </a:spcAft>
              <a:buClr>
                <a:schemeClr val="accent1"/>
              </a:buClr>
              <a:buSzPts val="2500"/>
              <a:buChar char="➔"/>
            </a:pPr>
            <a:r>
              <a:rPr lang="en-US" sz="2000"/>
              <a:t>Ordinateur portable console à rayons X</a:t>
            </a:r>
            <a:endParaRPr/>
          </a:p>
          <a:p>
            <a:pPr marL="457200" lvl="0" indent="-387350" algn="l" rtl="0">
              <a:lnSpc>
                <a:spcPct val="110000"/>
              </a:lnSpc>
              <a:spcBef>
                <a:spcPts val="0"/>
              </a:spcBef>
              <a:spcAft>
                <a:spcPts val="0"/>
              </a:spcAft>
              <a:buClr>
                <a:schemeClr val="accent1"/>
              </a:buClr>
              <a:buSzPts val="2500"/>
              <a:buChar char="➔"/>
            </a:pPr>
            <a:r>
              <a:rPr lang="en-US" sz="2000"/>
              <a:t>Logiciel CAD4TB, boîtier hors ligne, tablette</a:t>
            </a:r>
            <a:endParaRPr sz="2000"/>
          </a:p>
          <a:p>
            <a:pPr marL="457200" lvl="0" indent="-387350" algn="l" rtl="0">
              <a:lnSpc>
                <a:spcPct val="110000"/>
              </a:lnSpc>
              <a:spcBef>
                <a:spcPts val="0"/>
              </a:spcBef>
              <a:spcAft>
                <a:spcPts val="0"/>
              </a:spcAft>
              <a:buClr>
                <a:schemeClr val="accent1"/>
              </a:buClr>
              <a:buSzPts val="2500"/>
              <a:buChar char="➔"/>
            </a:pPr>
            <a:r>
              <a:rPr lang="en-US" sz="2000"/>
              <a:t>Sac à dos</a:t>
            </a:r>
            <a:endParaRPr/>
          </a:p>
          <a:p>
            <a:pPr marL="457200" lvl="0" indent="-387350" algn="l" rtl="0">
              <a:lnSpc>
                <a:spcPct val="110000"/>
              </a:lnSpc>
              <a:spcBef>
                <a:spcPts val="0"/>
              </a:spcBef>
              <a:spcAft>
                <a:spcPts val="0"/>
              </a:spcAft>
              <a:buClr>
                <a:schemeClr val="accent1"/>
              </a:buClr>
              <a:buSzPts val="2500"/>
              <a:buChar char="➔"/>
            </a:pPr>
            <a:r>
              <a:rPr lang="en-US" sz="2000"/>
              <a:t>Tablier en plomb, autocollants de choc, </a:t>
            </a:r>
            <a:br>
              <a:rPr lang="en-US" sz="2000"/>
            </a:br>
            <a:r>
              <a:rPr lang="en-US" sz="2000"/>
              <a:t>panneaux de danger de rayonnement</a:t>
            </a:r>
            <a:endParaRPr sz="2000"/>
          </a:p>
          <a:p>
            <a:pPr marL="457200" lvl="0" indent="-387350" algn="l" rtl="0">
              <a:lnSpc>
                <a:spcPct val="110000"/>
              </a:lnSpc>
              <a:spcBef>
                <a:spcPts val="0"/>
              </a:spcBef>
              <a:spcAft>
                <a:spcPts val="0"/>
              </a:spcAft>
              <a:buClr>
                <a:schemeClr val="accent1"/>
              </a:buClr>
              <a:buSzPts val="2500"/>
              <a:buChar char="➔"/>
            </a:pPr>
            <a:r>
              <a:rPr lang="en-US" sz="2000"/>
              <a:t>Batteries de remplacement pour le détecteur, chargeur de batterie, panneau solaire</a:t>
            </a:r>
            <a:endParaRPr sz="2000"/>
          </a:p>
          <a:p>
            <a:pPr marL="0" lvl="0" indent="0" algn="l" rtl="0">
              <a:lnSpc>
                <a:spcPct val="110000"/>
              </a:lnSpc>
              <a:spcBef>
                <a:spcPts val="500"/>
              </a:spcBef>
              <a:spcAft>
                <a:spcPts val="0"/>
              </a:spcAft>
              <a:buSzPts val="3200"/>
              <a:buNone/>
            </a:pPr>
            <a:r>
              <a:rPr lang="en-US" sz="2400" b="1"/>
              <a:t>NON inclus :</a:t>
            </a:r>
            <a:r>
              <a:rPr lang="en-US" sz="2400"/>
              <a:t> </a:t>
            </a:r>
            <a:endParaRPr sz="2400">
              <a:solidFill>
                <a:srgbClr val="FF0000"/>
              </a:solidFill>
            </a:endParaRPr>
          </a:p>
          <a:p>
            <a:pPr marL="457200" lvl="0" indent="-387350" algn="l" rtl="0">
              <a:lnSpc>
                <a:spcPct val="110000"/>
              </a:lnSpc>
              <a:spcBef>
                <a:spcPts val="500"/>
              </a:spcBef>
              <a:spcAft>
                <a:spcPts val="0"/>
              </a:spcAft>
              <a:buClr>
                <a:srgbClr val="FF0000"/>
              </a:buClr>
              <a:buSzPts val="2500"/>
              <a:buChar char="➔"/>
            </a:pPr>
            <a:r>
              <a:rPr lang="en-US" sz="2400"/>
              <a:t>Bouclier thyroïdien</a:t>
            </a:r>
            <a:endParaRPr sz="2400"/>
          </a:p>
          <a:p>
            <a:pPr marL="457200" lvl="0" indent="-387350" algn="l" rtl="0">
              <a:lnSpc>
                <a:spcPct val="110000"/>
              </a:lnSpc>
              <a:spcBef>
                <a:spcPts val="0"/>
              </a:spcBef>
              <a:spcAft>
                <a:spcPts val="0"/>
              </a:spcAft>
              <a:buClr>
                <a:srgbClr val="FF0000"/>
              </a:buClr>
              <a:buSzPts val="2500"/>
              <a:buChar char="➔"/>
            </a:pPr>
            <a:r>
              <a:rPr lang="en-US" sz="2400"/>
              <a:t>Bouclier en plomb</a:t>
            </a:r>
            <a:endParaRPr/>
          </a:p>
        </p:txBody>
      </p:sp>
      <p:sp>
        <p:nvSpPr>
          <p:cNvPr id="2387" name="Google Shape;2387;p17"/>
          <p:cNvSpPr txBox="1">
            <a:spLocks noGrp="1"/>
          </p:cNvSpPr>
          <p:nvPr>
            <p:ph type="title"/>
          </p:nvPr>
        </p:nvSpPr>
        <p:spPr>
          <a:xfrm>
            <a:off x="425663" y="95513"/>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sz="3200"/>
              <a:t>Résumé : le pack ultra-portable de GDF</a:t>
            </a:r>
            <a:endParaRPr sz="3200">
              <a:solidFill>
                <a:schemeClr val="accent5"/>
              </a:solidFill>
            </a:endParaRPr>
          </a:p>
        </p:txBody>
      </p:sp>
      <p:grpSp>
        <p:nvGrpSpPr>
          <p:cNvPr id="2388" name="Google Shape;2388;p17"/>
          <p:cNvGrpSpPr/>
          <p:nvPr/>
        </p:nvGrpSpPr>
        <p:grpSpPr>
          <a:xfrm>
            <a:off x="6713472" y="2417418"/>
            <a:ext cx="1236300" cy="1402462"/>
            <a:chOff x="10832434" y="2521483"/>
            <a:chExt cx="1236300" cy="1402462"/>
          </a:xfrm>
        </p:grpSpPr>
        <p:pic>
          <p:nvPicPr>
            <p:cNvPr id="2389" name="Google Shape;2389;p17"/>
            <p:cNvPicPr preferRelativeResize="0"/>
            <p:nvPr/>
          </p:nvPicPr>
          <p:blipFill rotWithShape="1">
            <a:blip r:embed="rId3">
              <a:alphaModFix/>
            </a:blip>
            <a:srcRect l="21619" r="25248"/>
            <a:stretch/>
          </p:blipFill>
          <p:spPr>
            <a:xfrm>
              <a:off x="11030647" y="2521483"/>
              <a:ext cx="839874" cy="1210228"/>
            </a:xfrm>
            <a:prstGeom prst="rect">
              <a:avLst/>
            </a:prstGeom>
            <a:noFill/>
            <a:ln>
              <a:noFill/>
            </a:ln>
          </p:spPr>
        </p:pic>
        <p:sp>
          <p:nvSpPr>
            <p:cNvPr id="2390" name="Google Shape;2390;p17"/>
            <p:cNvSpPr txBox="1"/>
            <p:nvPr/>
          </p:nvSpPr>
          <p:spPr>
            <a:xfrm>
              <a:off x="10832434" y="3646986"/>
              <a:ext cx="123630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200" b="0" i="0" u="none" strike="noStrike" cap="none">
                <a:solidFill>
                  <a:srgbClr val="000000"/>
                </a:solidFill>
                <a:latin typeface="Arial"/>
                <a:ea typeface="Arial"/>
                <a:cs typeface="Arial"/>
                <a:sym typeface="Arial"/>
              </a:endParaRPr>
            </a:p>
          </p:txBody>
        </p:sp>
      </p:grpSp>
      <p:grpSp>
        <p:nvGrpSpPr>
          <p:cNvPr id="2391" name="Google Shape;2391;p17"/>
          <p:cNvGrpSpPr/>
          <p:nvPr/>
        </p:nvGrpSpPr>
        <p:grpSpPr>
          <a:xfrm>
            <a:off x="10392697" y="200446"/>
            <a:ext cx="1652455" cy="1084173"/>
            <a:chOff x="320448" y="2285526"/>
            <a:chExt cx="1658594" cy="1662586"/>
          </a:xfrm>
        </p:grpSpPr>
        <p:sp>
          <p:nvSpPr>
            <p:cNvPr id="2392" name="Google Shape;2392;p17"/>
            <p:cNvSpPr txBox="1"/>
            <p:nvPr/>
          </p:nvSpPr>
          <p:spPr>
            <a:xfrm>
              <a:off x="426777" y="3428999"/>
              <a:ext cx="1443300" cy="5191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rgbClr val="000000"/>
                  </a:solidFill>
                  <a:latin typeface="Arial"/>
                  <a:ea typeface="Arial"/>
                  <a:cs typeface="Arial"/>
                  <a:sym typeface="Arial"/>
                </a:rPr>
                <a:t>Générateur</a:t>
              </a:r>
              <a:endParaRPr sz="1200" b="0" i="0" u="none" strike="noStrike" cap="none">
                <a:solidFill>
                  <a:srgbClr val="000000"/>
                </a:solidFill>
                <a:latin typeface="Arial"/>
                <a:ea typeface="Arial"/>
                <a:cs typeface="Arial"/>
                <a:sym typeface="Arial"/>
              </a:endParaRPr>
            </a:p>
          </p:txBody>
        </p:sp>
        <p:pic>
          <p:nvPicPr>
            <p:cNvPr id="2393" name="Google Shape;2393;p17" descr="Graphical user interface  Description automatically generated"/>
            <p:cNvPicPr preferRelativeResize="0"/>
            <p:nvPr/>
          </p:nvPicPr>
          <p:blipFill rotWithShape="1">
            <a:blip r:embed="rId4">
              <a:alphaModFix/>
            </a:blip>
            <a:srcRect/>
            <a:stretch/>
          </p:blipFill>
          <p:spPr>
            <a:xfrm>
              <a:off x="320448" y="2285526"/>
              <a:ext cx="1658594" cy="1243947"/>
            </a:xfrm>
            <a:prstGeom prst="rect">
              <a:avLst/>
            </a:prstGeom>
            <a:noFill/>
            <a:ln>
              <a:noFill/>
            </a:ln>
          </p:spPr>
        </p:pic>
      </p:grpSp>
      <p:grpSp>
        <p:nvGrpSpPr>
          <p:cNvPr id="2394" name="Google Shape;2394;p17"/>
          <p:cNvGrpSpPr/>
          <p:nvPr/>
        </p:nvGrpSpPr>
        <p:grpSpPr>
          <a:xfrm>
            <a:off x="8306650" y="1404877"/>
            <a:ext cx="1423955" cy="2244137"/>
            <a:chOff x="192288" y="3960430"/>
            <a:chExt cx="1898100" cy="3327111"/>
          </a:xfrm>
        </p:grpSpPr>
        <p:sp>
          <p:nvSpPr>
            <p:cNvPr id="2395" name="Google Shape;2395;p17"/>
            <p:cNvSpPr txBox="1"/>
            <p:nvPr/>
          </p:nvSpPr>
          <p:spPr>
            <a:xfrm>
              <a:off x="192288" y="6420625"/>
              <a:ext cx="1898100" cy="8669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rgbClr val="000000"/>
                  </a:solidFill>
                  <a:latin typeface="Arial"/>
                  <a:ea typeface="Arial"/>
                  <a:cs typeface="Arial"/>
                  <a:sym typeface="Arial"/>
                </a:rPr>
                <a:t>Support du générateur</a:t>
              </a:r>
              <a:endParaRPr sz="1200" b="0" i="0" u="none" strike="noStrike" cap="none">
                <a:solidFill>
                  <a:srgbClr val="000000"/>
                </a:solidFill>
                <a:latin typeface="Arial"/>
                <a:ea typeface="Arial"/>
                <a:cs typeface="Arial"/>
                <a:sym typeface="Arial"/>
              </a:endParaRPr>
            </a:p>
          </p:txBody>
        </p:sp>
        <p:pic>
          <p:nvPicPr>
            <p:cNvPr id="2396" name="Google Shape;2396;p17"/>
            <p:cNvPicPr preferRelativeResize="0"/>
            <p:nvPr/>
          </p:nvPicPr>
          <p:blipFill rotWithShape="1">
            <a:blip r:embed="rId5">
              <a:alphaModFix/>
            </a:blip>
            <a:srcRect/>
            <a:stretch/>
          </p:blipFill>
          <p:spPr>
            <a:xfrm>
              <a:off x="426777" y="3960430"/>
              <a:ext cx="1443167" cy="2508879"/>
            </a:xfrm>
            <a:prstGeom prst="rect">
              <a:avLst/>
            </a:prstGeom>
            <a:noFill/>
            <a:ln>
              <a:noFill/>
            </a:ln>
          </p:spPr>
        </p:pic>
      </p:grpSp>
      <p:grpSp>
        <p:nvGrpSpPr>
          <p:cNvPr id="2397" name="Google Shape;2397;p17"/>
          <p:cNvGrpSpPr/>
          <p:nvPr/>
        </p:nvGrpSpPr>
        <p:grpSpPr>
          <a:xfrm>
            <a:off x="9952374" y="4166169"/>
            <a:ext cx="1491635" cy="1051227"/>
            <a:chOff x="1970835" y="2390145"/>
            <a:chExt cx="2044175" cy="1462475"/>
          </a:xfrm>
        </p:grpSpPr>
        <p:sp>
          <p:nvSpPr>
            <p:cNvPr id="2398" name="Google Shape;2398;p17"/>
            <p:cNvSpPr txBox="1"/>
            <p:nvPr/>
          </p:nvSpPr>
          <p:spPr>
            <a:xfrm>
              <a:off x="1970835" y="3381677"/>
              <a:ext cx="1898100" cy="470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rgbClr val="000000"/>
                  </a:solidFill>
                  <a:latin typeface="Arial"/>
                  <a:ea typeface="Arial"/>
                  <a:cs typeface="Arial"/>
                  <a:sym typeface="Arial"/>
                </a:rPr>
                <a:t>Détecteur</a:t>
              </a:r>
              <a:endParaRPr sz="1200" b="0" i="0" u="none" strike="noStrike" cap="none">
                <a:solidFill>
                  <a:srgbClr val="000000"/>
                </a:solidFill>
                <a:latin typeface="Arial"/>
                <a:ea typeface="Arial"/>
                <a:cs typeface="Arial"/>
                <a:sym typeface="Arial"/>
              </a:endParaRPr>
            </a:p>
          </p:txBody>
        </p:sp>
        <p:pic>
          <p:nvPicPr>
            <p:cNvPr id="2399" name="Google Shape;2399;p17" descr="A picture containing text, cookie sheet, kitchenware, case  Description automatically generated"/>
            <p:cNvPicPr preferRelativeResize="0"/>
            <p:nvPr/>
          </p:nvPicPr>
          <p:blipFill rotWithShape="1">
            <a:blip r:embed="rId6">
              <a:alphaModFix/>
            </a:blip>
            <a:srcRect/>
            <a:stretch/>
          </p:blipFill>
          <p:spPr>
            <a:xfrm>
              <a:off x="1970835" y="2390145"/>
              <a:ext cx="2044175" cy="1144750"/>
            </a:xfrm>
            <a:prstGeom prst="rect">
              <a:avLst/>
            </a:prstGeom>
            <a:noFill/>
            <a:ln>
              <a:noFill/>
            </a:ln>
          </p:spPr>
        </p:pic>
      </p:grpSp>
      <p:grpSp>
        <p:nvGrpSpPr>
          <p:cNvPr id="2400" name="Google Shape;2400;p17"/>
          <p:cNvGrpSpPr/>
          <p:nvPr/>
        </p:nvGrpSpPr>
        <p:grpSpPr>
          <a:xfrm>
            <a:off x="10770333" y="1515661"/>
            <a:ext cx="1330216" cy="2488707"/>
            <a:chOff x="9840628" y="3626718"/>
            <a:chExt cx="1985989" cy="4037487"/>
          </a:xfrm>
        </p:grpSpPr>
        <p:sp>
          <p:nvSpPr>
            <p:cNvPr id="2401" name="Google Shape;2401;p17"/>
            <p:cNvSpPr txBox="1"/>
            <p:nvPr/>
          </p:nvSpPr>
          <p:spPr>
            <a:xfrm>
              <a:off x="9840628" y="5916674"/>
              <a:ext cx="1985989" cy="17475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rgbClr val="000000"/>
                  </a:solidFill>
                  <a:latin typeface="Arial"/>
                  <a:ea typeface="Arial"/>
                  <a:cs typeface="Arial"/>
                  <a:sym typeface="Arial"/>
                </a:rPr>
                <a:t>Support de suspension du panneau de détecteur</a:t>
              </a:r>
              <a:endParaRPr sz="1200" b="0" i="0" u="none" strike="noStrike" cap="none">
                <a:solidFill>
                  <a:srgbClr val="000000"/>
                </a:solidFill>
                <a:latin typeface="Arial"/>
                <a:ea typeface="Arial"/>
                <a:cs typeface="Arial"/>
                <a:sym typeface="Arial"/>
              </a:endParaRPr>
            </a:p>
          </p:txBody>
        </p:sp>
        <p:pic>
          <p:nvPicPr>
            <p:cNvPr id="2402" name="Google Shape;2402;p17"/>
            <p:cNvPicPr preferRelativeResize="0"/>
            <p:nvPr/>
          </p:nvPicPr>
          <p:blipFill rotWithShape="1">
            <a:blip r:embed="rId7">
              <a:alphaModFix/>
            </a:blip>
            <a:srcRect/>
            <a:stretch/>
          </p:blipFill>
          <p:spPr>
            <a:xfrm>
              <a:off x="10235864" y="3626718"/>
              <a:ext cx="1336475" cy="2116883"/>
            </a:xfrm>
            <a:prstGeom prst="rect">
              <a:avLst/>
            </a:prstGeom>
            <a:noFill/>
            <a:ln>
              <a:noFill/>
            </a:ln>
          </p:spPr>
        </p:pic>
      </p:grpSp>
      <p:grpSp>
        <p:nvGrpSpPr>
          <p:cNvPr id="2403" name="Google Shape;2403;p17"/>
          <p:cNvGrpSpPr/>
          <p:nvPr/>
        </p:nvGrpSpPr>
        <p:grpSpPr>
          <a:xfrm>
            <a:off x="9443299" y="1077106"/>
            <a:ext cx="1271454" cy="1097210"/>
            <a:chOff x="3815530" y="2269624"/>
            <a:chExt cx="1699578" cy="1676665"/>
          </a:xfrm>
        </p:grpSpPr>
        <p:sp>
          <p:nvSpPr>
            <p:cNvPr id="2404" name="Google Shape;2404;p17"/>
            <p:cNvSpPr txBox="1"/>
            <p:nvPr/>
          </p:nvSpPr>
          <p:spPr>
            <a:xfrm>
              <a:off x="3837808" y="3429000"/>
              <a:ext cx="1677300" cy="517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rgbClr val="000000"/>
                  </a:solidFill>
                  <a:latin typeface="Arial"/>
                  <a:ea typeface="Arial"/>
                  <a:cs typeface="Arial"/>
                  <a:sym typeface="Arial"/>
                </a:rPr>
                <a:t>Console</a:t>
              </a:r>
              <a:endParaRPr sz="1200" b="0" i="0" u="none" strike="noStrike" cap="none">
                <a:solidFill>
                  <a:srgbClr val="000000"/>
                </a:solidFill>
                <a:latin typeface="Arial"/>
                <a:ea typeface="Arial"/>
                <a:cs typeface="Arial"/>
                <a:sym typeface="Arial"/>
              </a:endParaRPr>
            </a:p>
          </p:txBody>
        </p:sp>
        <p:pic>
          <p:nvPicPr>
            <p:cNvPr id="2405" name="Google Shape;2405;p17" descr="A picture containing text, sitting, electronics, computer  Description automatically generated"/>
            <p:cNvPicPr preferRelativeResize="0"/>
            <p:nvPr/>
          </p:nvPicPr>
          <p:blipFill rotWithShape="1">
            <a:blip r:embed="rId8">
              <a:alphaModFix/>
            </a:blip>
            <a:srcRect/>
            <a:stretch/>
          </p:blipFill>
          <p:spPr>
            <a:xfrm>
              <a:off x="3815530" y="2269624"/>
              <a:ext cx="1677440" cy="1259849"/>
            </a:xfrm>
            <a:prstGeom prst="rect">
              <a:avLst/>
            </a:prstGeom>
            <a:noFill/>
            <a:ln>
              <a:noFill/>
            </a:ln>
          </p:spPr>
        </p:pic>
      </p:grpSp>
      <p:grpSp>
        <p:nvGrpSpPr>
          <p:cNvPr id="2406" name="Google Shape;2406;p17"/>
          <p:cNvGrpSpPr/>
          <p:nvPr/>
        </p:nvGrpSpPr>
        <p:grpSpPr>
          <a:xfrm>
            <a:off x="9139528" y="2719951"/>
            <a:ext cx="1878977" cy="1387196"/>
            <a:chOff x="5704306" y="4721825"/>
            <a:chExt cx="2252700" cy="1515398"/>
          </a:xfrm>
        </p:grpSpPr>
        <p:pic>
          <p:nvPicPr>
            <p:cNvPr id="2407" name="Google Shape;2407;p17" descr="A picture containing white, light  Description automatically generated"/>
            <p:cNvPicPr preferRelativeResize="0"/>
            <p:nvPr/>
          </p:nvPicPr>
          <p:blipFill rotWithShape="1">
            <a:blip r:embed="rId9">
              <a:alphaModFix/>
            </a:blip>
            <a:srcRect/>
            <a:stretch/>
          </p:blipFill>
          <p:spPr>
            <a:xfrm>
              <a:off x="6163198" y="4721825"/>
              <a:ext cx="1334918" cy="1334918"/>
            </a:xfrm>
            <a:prstGeom prst="rect">
              <a:avLst/>
            </a:prstGeom>
            <a:noFill/>
            <a:ln>
              <a:noFill/>
            </a:ln>
          </p:spPr>
        </p:pic>
        <p:sp>
          <p:nvSpPr>
            <p:cNvPr id="2408" name="Google Shape;2408;p17"/>
            <p:cNvSpPr txBox="1"/>
            <p:nvPr/>
          </p:nvSpPr>
          <p:spPr>
            <a:xfrm>
              <a:off x="5704306" y="5934668"/>
              <a:ext cx="2252700" cy="3025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200" b="0" i="0" u="none" strike="noStrike" cap="none">
                <a:solidFill>
                  <a:srgbClr val="000000"/>
                </a:solidFill>
                <a:latin typeface="Arial"/>
                <a:ea typeface="Arial"/>
                <a:cs typeface="Arial"/>
                <a:sym typeface="Arial"/>
              </a:endParaRPr>
            </a:p>
          </p:txBody>
        </p:sp>
      </p:grpSp>
      <p:pic>
        <p:nvPicPr>
          <p:cNvPr id="2409" name="Google Shape;2409;p17"/>
          <p:cNvPicPr preferRelativeResize="0"/>
          <p:nvPr/>
        </p:nvPicPr>
        <p:blipFill rotWithShape="1">
          <a:blip r:embed="rId10">
            <a:alphaModFix/>
          </a:blip>
          <a:srcRect t="1690" r="-15180"/>
          <a:stretch/>
        </p:blipFill>
        <p:spPr>
          <a:xfrm>
            <a:off x="4645825" y="4395175"/>
            <a:ext cx="1423950" cy="2335025"/>
          </a:xfrm>
          <a:prstGeom prst="rect">
            <a:avLst/>
          </a:prstGeom>
          <a:noFill/>
          <a:ln>
            <a:noFill/>
          </a:ln>
        </p:spPr>
      </p:pic>
      <p:pic>
        <p:nvPicPr>
          <p:cNvPr id="2410" name="Google Shape;2410;p17"/>
          <p:cNvPicPr preferRelativeResize="0"/>
          <p:nvPr/>
        </p:nvPicPr>
        <p:blipFill rotWithShape="1">
          <a:blip r:embed="rId11">
            <a:alphaModFix/>
          </a:blip>
          <a:srcRect/>
          <a:stretch/>
        </p:blipFill>
        <p:spPr>
          <a:xfrm>
            <a:off x="6536059" y="4381300"/>
            <a:ext cx="1591125" cy="2476700"/>
          </a:xfrm>
          <a:prstGeom prst="rect">
            <a:avLst/>
          </a:prstGeom>
          <a:noFill/>
          <a:ln>
            <a:noFill/>
          </a:ln>
        </p:spPr>
      </p:pic>
      <p:cxnSp>
        <p:nvCxnSpPr>
          <p:cNvPr id="2411" name="Google Shape;2411;p17"/>
          <p:cNvCxnSpPr/>
          <p:nvPr/>
        </p:nvCxnSpPr>
        <p:spPr>
          <a:xfrm>
            <a:off x="4685025" y="4546325"/>
            <a:ext cx="3577200" cy="2151300"/>
          </a:xfrm>
          <a:prstGeom prst="straightConnector1">
            <a:avLst/>
          </a:prstGeom>
          <a:noFill/>
          <a:ln w="76200" cap="flat" cmpd="sng">
            <a:solidFill>
              <a:srgbClr val="FF0000"/>
            </a:solidFill>
            <a:prstDash val="solid"/>
            <a:round/>
            <a:headEnd type="none" w="sm" len="sm"/>
            <a:tailEnd type="none" w="sm" len="sm"/>
          </a:ln>
        </p:spPr>
      </p:cxnSp>
      <p:cxnSp>
        <p:nvCxnSpPr>
          <p:cNvPr id="2412" name="Google Shape;2412;p17"/>
          <p:cNvCxnSpPr/>
          <p:nvPr/>
        </p:nvCxnSpPr>
        <p:spPr>
          <a:xfrm flipH="1">
            <a:off x="4715875" y="4500075"/>
            <a:ext cx="3328800" cy="2142000"/>
          </a:xfrm>
          <a:prstGeom prst="straightConnector1">
            <a:avLst/>
          </a:prstGeom>
          <a:noFill/>
          <a:ln w="76200" cap="flat" cmpd="sng">
            <a:solidFill>
              <a:srgbClr val="FF0000"/>
            </a:solidFill>
            <a:prstDash val="solid"/>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gf1773862d2_0_0"/>
          <p:cNvSpPr txBox="1">
            <a:spLocks noGrp="1"/>
          </p:cNvSpPr>
          <p:nvPr>
            <p:ph type="body" idx="1"/>
          </p:nvPr>
        </p:nvSpPr>
        <p:spPr>
          <a:xfrm>
            <a:off x="1086337" y="1031631"/>
            <a:ext cx="6115242" cy="52596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Clr>
                <a:srgbClr val="5C5F61"/>
              </a:buClr>
              <a:buSzPts val="2380"/>
              <a:buNone/>
            </a:pPr>
            <a:r>
              <a:rPr lang="en-US" sz="2000"/>
              <a:t>Dans les populations générales sans VIH âgées de 15 ans et plus dans lesquelles le</a:t>
            </a: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dépistage de la tuberculose est recommandé : </a:t>
            </a:r>
            <a:r>
              <a:rPr lang="en-US" sz="2000"/>
              <a:t> </a:t>
            </a:r>
            <a:endParaRPr sz="2400"/>
          </a:p>
          <a:p>
            <a:pPr marL="514350" lvl="0" indent="-342900" algn="l" rtl="0">
              <a:lnSpc>
                <a:spcPct val="90000"/>
              </a:lnSpc>
              <a:spcBef>
                <a:spcPts val="1800"/>
              </a:spcBef>
              <a:spcAft>
                <a:spcPts val="0"/>
              </a:spcAft>
              <a:buClr>
                <a:srgbClr val="5C5F61"/>
              </a:buClr>
              <a:buSzPts val="2380"/>
              <a:buFont typeface="Arial"/>
              <a:buChar char="•"/>
            </a:pPr>
            <a:r>
              <a:rPr lang="en-US" sz="2000"/>
              <a:t>Le dépistage systématique de la tuberculose peut être effectué à l’aide d’un </a:t>
            </a:r>
            <a:r>
              <a:rPr lang="en-US" sz="2000" b="1"/>
              <a:t>dépistage des symptômes</a:t>
            </a:r>
            <a:r>
              <a:rPr lang="en-US" sz="2000"/>
              <a:t>, d’une </a:t>
            </a:r>
            <a:r>
              <a:rPr lang="en-US" sz="20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radiographie thoracique avec logiciel de détection assistée par ordinateur (DAO)</a:t>
            </a:r>
            <a:r>
              <a:rPr lang="en-US" sz="2000"/>
              <a:t> ou de </a:t>
            </a:r>
            <a:r>
              <a:rPr lang="en-US" sz="2000" b="1"/>
              <a:t>tests de diagnostic rapide moléculaires recommandés parl’OMS,</a:t>
            </a:r>
            <a:r>
              <a:rPr lang="en-US" sz="2000"/>
              <a:t> seuls ou en combinaison.</a:t>
            </a:r>
            <a:r>
              <a:rPr lang="en-US" sz="2400"/>
              <a:t> </a:t>
            </a:r>
            <a:endParaRPr/>
          </a:p>
          <a:p>
            <a:pPr marL="514350" lvl="0" indent="-336550" algn="l" rtl="0">
              <a:lnSpc>
                <a:spcPct val="90000"/>
              </a:lnSpc>
              <a:spcBef>
                <a:spcPts val="1800"/>
              </a:spcBef>
              <a:spcAft>
                <a:spcPts val="0"/>
              </a:spcAft>
              <a:buClr>
                <a:srgbClr val="5C5F61"/>
              </a:buClr>
              <a:buSzPts val="2280"/>
              <a:buFont typeface="Arial"/>
              <a:buChar char="•"/>
            </a:pPr>
            <a:r>
              <a:rPr lang="en-US" sz="2000" b="1"/>
              <a:t>Le logiciel de DAO</a:t>
            </a:r>
            <a:r>
              <a:rPr lang="en-US" sz="2000"/>
              <a:t> peut être utilisé en remplacement des lecteurs humains pour interpréter les radiographies pulmonaires numériques dans le cadre du dépistage et du triage de la tuberculeuse.</a:t>
            </a:r>
            <a:endParaRPr sz="2400"/>
          </a:p>
        </p:txBody>
      </p:sp>
      <p:sp>
        <p:nvSpPr>
          <p:cNvPr id="1877" name="Google Shape;1877;gf1773862d2_0_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8884D"/>
              </a:buClr>
              <a:buSzPts val="2800"/>
              <a:buFont typeface="DM Sans"/>
              <a:buNone/>
            </a:pPr>
            <a:r>
              <a:rPr lang="en-US" sz="2800"/>
              <a:t>Rappel : Directives de l’OMS sur le dépistage systématique</a:t>
            </a:r>
            <a:endParaRPr sz="2800">
              <a:solidFill>
                <a:srgbClr val="074AAA"/>
              </a:solidFill>
            </a:endParaRPr>
          </a:p>
        </p:txBody>
      </p:sp>
      <p:grpSp>
        <p:nvGrpSpPr>
          <p:cNvPr id="1878" name="Google Shape;1878;gf1773862d2_0_0"/>
          <p:cNvGrpSpPr/>
          <p:nvPr/>
        </p:nvGrpSpPr>
        <p:grpSpPr>
          <a:xfrm>
            <a:off x="7293729" y="1215657"/>
            <a:ext cx="4376300" cy="4426686"/>
            <a:chOff x="6810025" y="1836777"/>
            <a:chExt cx="4376300" cy="4426686"/>
          </a:xfrm>
        </p:grpSpPr>
        <p:pic>
          <p:nvPicPr>
            <p:cNvPr id="1879" name="Google Shape;1879;gf1773862d2_0_0"/>
            <p:cNvPicPr preferRelativeResize="0"/>
            <p:nvPr/>
          </p:nvPicPr>
          <p:blipFill rotWithShape="1">
            <a:blip r:embed="rId3">
              <a:alphaModFix/>
            </a:blip>
            <a:srcRect/>
            <a:stretch/>
          </p:blipFill>
          <p:spPr>
            <a:xfrm>
              <a:off x="6810025" y="1836777"/>
              <a:ext cx="2142075" cy="1413750"/>
            </a:xfrm>
            <a:prstGeom prst="rect">
              <a:avLst/>
            </a:prstGeom>
            <a:noFill/>
            <a:ln>
              <a:noFill/>
            </a:ln>
          </p:spPr>
        </p:pic>
        <p:pic>
          <p:nvPicPr>
            <p:cNvPr id="1880" name="Google Shape;1880;gf1773862d2_0_0"/>
            <p:cNvPicPr preferRelativeResize="0"/>
            <p:nvPr/>
          </p:nvPicPr>
          <p:blipFill rotWithShape="1">
            <a:blip r:embed="rId4">
              <a:alphaModFix/>
            </a:blip>
            <a:srcRect/>
            <a:stretch/>
          </p:blipFill>
          <p:spPr>
            <a:xfrm>
              <a:off x="9044250" y="1840150"/>
              <a:ext cx="2142075" cy="1410376"/>
            </a:xfrm>
            <a:prstGeom prst="rect">
              <a:avLst/>
            </a:prstGeom>
            <a:noFill/>
            <a:ln>
              <a:noFill/>
            </a:ln>
          </p:spPr>
        </p:pic>
        <p:pic>
          <p:nvPicPr>
            <p:cNvPr id="1881" name="Google Shape;1881;gf1773862d2_0_0"/>
            <p:cNvPicPr preferRelativeResize="0"/>
            <p:nvPr/>
          </p:nvPicPr>
          <p:blipFill rotWithShape="1">
            <a:blip r:embed="rId5">
              <a:alphaModFix/>
            </a:blip>
            <a:srcRect/>
            <a:stretch/>
          </p:blipFill>
          <p:spPr>
            <a:xfrm>
              <a:off x="6810025" y="3343974"/>
              <a:ext cx="2142075" cy="1419307"/>
            </a:xfrm>
            <a:prstGeom prst="rect">
              <a:avLst/>
            </a:prstGeom>
            <a:noFill/>
            <a:ln>
              <a:noFill/>
            </a:ln>
          </p:spPr>
        </p:pic>
        <p:pic>
          <p:nvPicPr>
            <p:cNvPr id="1882" name="Google Shape;1882;gf1773862d2_0_0"/>
            <p:cNvPicPr preferRelativeResize="0"/>
            <p:nvPr/>
          </p:nvPicPr>
          <p:blipFill rotWithShape="1">
            <a:blip r:embed="rId6">
              <a:alphaModFix/>
            </a:blip>
            <a:srcRect/>
            <a:stretch/>
          </p:blipFill>
          <p:spPr>
            <a:xfrm>
              <a:off x="9044250" y="3335800"/>
              <a:ext cx="2142075" cy="1435646"/>
            </a:xfrm>
            <a:prstGeom prst="rect">
              <a:avLst/>
            </a:prstGeom>
            <a:noFill/>
            <a:ln>
              <a:noFill/>
            </a:ln>
          </p:spPr>
        </p:pic>
        <p:pic>
          <p:nvPicPr>
            <p:cNvPr id="1883" name="Google Shape;1883;gf1773862d2_0_0"/>
            <p:cNvPicPr preferRelativeResize="0"/>
            <p:nvPr/>
          </p:nvPicPr>
          <p:blipFill rotWithShape="1">
            <a:blip r:embed="rId7">
              <a:alphaModFix/>
            </a:blip>
            <a:srcRect/>
            <a:stretch/>
          </p:blipFill>
          <p:spPr>
            <a:xfrm>
              <a:off x="7951727" y="4856727"/>
              <a:ext cx="2142075" cy="1406736"/>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sp>
        <p:nvSpPr>
          <p:cNvPr id="2417" name="Google Shape;2417;p12"/>
          <p:cNvSpPr txBox="1">
            <a:spLocks noGrp="1"/>
          </p:cNvSpPr>
          <p:nvPr>
            <p:ph type="title"/>
          </p:nvPr>
        </p:nvSpPr>
        <p:spPr>
          <a:xfrm>
            <a:off x="444500" y="95251"/>
            <a:ext cx="10763250" cy="804254"/>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sz="3600">
                <a:solidFill>
                  <a:srgbClr val="0EB0ED"/>
                </a:solidFill>
              </a:rPr>
              <a:t>Connexion avec CAD4TB</a:t>
            </a:r>
            <a:endParaRPr/>
          </a:p>
        </p:txBody>
      </p:sp>
      <p:sp>
        <p:nvSpPr>
          <p:cNvPr id="2418" name="Google Shape;2418;p12"/>
          <p:cNvSpPr txBox="1">
            <a:spLocks noGrp="1"/>
          </p:cNvSpPr>
          <p:nvPr>
            <p:ph type="body" idx="1"/>
          </p:nvPr>
        </p:nvSpPr>
        <p:spPr>
          <a:xfrm>
            <a:off x="444500" y="761395"/>
            <a:ext cx="11303000" cy="525102"/>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SzPts val="1800"/>
              <a:buNone/>
            </a:pPr>
            <a:r>
              <a:rPr lang="en-US"/>
              <a:t>La façon dont Delft Light se connecte à CAD4TB dépend de l’utilisation du système en ligne ou hors ligne.</a:t>
            </a:r>
            <a:endParaRPr/>
          </a:p>
          <a:p>
            <a:pPr marL="0" lvl="0" indent="0" algn="l" rtl="0">
              <a:lnSpc>
                <a:spcPct val="110000"/>
              </a:lnSpc>
              <a:spcBef>
                <a:spcPts val="500"/>
              </a:spcBef>
              <a:spcAft>
                <a:spcPts val="0"/>
              </a:spcAft>
              <a:buSzPts val="1800"/>
              <a:buNone/>
            </a:pPr>
            <a:r>
              <a:rPr lang="en-US"/>
              <a:t> </a:t>
            </a:r>
            <a:endParaRPr/>
          </a:p>
        </p:txBody>
      </p:sp>
      <p:pic>
        <p:nvPicPr>
          <p:cNvPr id="2419" name="Google Shape;2419;p12"/>
          <p:cNvPicPr preferRelativeResize="0"/>
          <p:nvPr/>
        </p:nvPicPr>
        <p:blipFill rotWithShape="1">
          <a:blip r:embed="rId3">
            <a:alphaModFix/>
          </a:blip>
          <a:srcRect/>
          <a:stretch/>
        </p:blipFill>
        <p:spPr>
          <a:xfrm>
            <a:off x="444500" y="1838096"/>
            <a:ext cx="8559897" cy="3521900"/>
          </a:xfrm>
          <a:prstGeom prst="rect">
            <a:avLst/>
          </a:prstGeom>
          <a:noFill/>
          <a:ln>
            <a:noFill/>
          </a:ln>
          <a:effectLst>
            <a:outerShdw blurRad="63500" sx="102000" sy="102000" algn="ctr" rotWithShape="0">
              <a:srgbClr val="000000">
                <a:alpha val="40000"/>
              </a:srgbClr>
            </a:outerShdw>
          </a:effectLst>
        </p:spPr>
      </p:pic>
      <p:sp>
        <p:nvSpPr>
          <p:cNvPr id="2420" name="Google Shape;2420;p12"/>
          <p:cNvSpPr txBox="1"/>
          <p:nvPr/>
        </p:nvSpPr>
        <p:spPr>
          <a:xfrm>
            <a:off x="7316800" y="1676401"/>
            <a:ext cx="4526700" cy="132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700" b="1" i="0" u="none" strike="noStrike" cap="none">
                <a:solidFill>
                  <a:srgbClr val="03306A"/>
                </a:solidFill>
                <a:latin typeface="Arial"/>
                <a:ea typeface="Arial"/>
                <a:cs typeface="Arial"/>
                <a:sym typeface="Arial"/>
              </a:rPr>
              <a:t>Cloud CAD4TB</a:t>
            </a:r>
            <a:endParaRPr sz="1700" b="0" i="0" u="none" strike="noStrike" cap="none">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700"/>
              <a:buFont typeface="Arial"/>
              <a:buChar char="•"/>
            </a:pPr>
            <a:r>
              <a:rPr lang="en-US" sz="1700" b="0" i="0" u="none" strike="noStrike" cap="none">
                <a:solidFill>
                  <a:srgbClr val="03306A"/>
                </a:solidFill>
                <a:latin typeface="Arial"/>
                <a:ea typeface="Arial"/>
                <a:cs typeface="Arial"/>
                <a:sym typeface="Arial"/>
              </a:rPr>
              <a:t>Les images sont stockées en ligne.</a:t>
            </a:r>
            <a:endParaRPr sz="1700" b="0" i="0" u="none" strike="noStrike" cap="none">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700"/>
              <a:buFont typeface="Arial"/>
              <a:buChar char="•"/>
            </a:pPr>
            <a:r>
              <a:rPr lang="en-US" sz="1700" b="0" i="0" u="none" strike="noStrike" cap="none">
                <a:solidFill>
                  <a:srgbClr val="03306A"/>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Les données sont </a:t>
            </a:r>
            <a:r>
              <a:rPr lang="en-US" sz="1700" b="0" i="0" u="none" strike="noStrike" cap="none">
                <a:solidFill>
                  <a:srgbClr val="03306A"/>
                </a:solidFill>
                <a:latin typeface="Arial"/>
                <a:ea typeface="Arial"/>
                <a:cs typeface="Arial"/>
                <a:sym typeface="Arial"/>
              </a:rPr>
              <a:t>analysées via un serveur de données sécurisé.</a:t>
            </a:r>
            <a:endParaRPr sz="1700" b="0" i="0" u="none" strike="noStrike" cap="none">
              <a:solidFill>
                <a:srgbClr val="03306A"/>
              </a:solidFill>
              <a:latin typeface="Arial"/>
              <a:ea typeface="Arial"/>
              <a:cs typeface="Arial"/>
              <a:sym typeface="Arial"/>
            </a:endParaRPr>
          </a:p>
        </p:txBody>
      </p:sp>
      <p:sp>
        <p:nvSpPr>
          <p:cNvPr id="2421" name="Google Shape;2421;p12"/>
          <p:cNvSpPr txBox="1"/>
          <p:nvPr/>
        </p:nvSpPr>
        <p:spPr>
          <a:xfrm>
            <a:off x="7316799" y="4833257"/>
            <a:ext cx="4218709" cy="17698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700" b="1" i="0" u="none" strike="noStrike" cap="none">
                <a:solidFill>
                  <a:srgbClr val="202020"/>
                </a:solidFill>
                <a:latin typeface="Arial"/>
                <a:ea typeface="Arial"/>
                <a:cs typeface="Arial"/>
                <a:sym typeface="Arial"/>
              </a:rPr>
              <a:t>Boîtier CAD4TB</a:t>
            </a:r>
            <a:endParaRPr sz="1700" b="0" i="0" u="none" strike="noStrike" cap="none">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000000"/>
              </a:buClr>
              <a:buSzPts val="1700"/>
              <a:buFont typeface="Arial"/>
              <a:buChar char="•"/>
            </a:pPr>
            <a:r>
              <a:rPr lang="en-US" sz="1700" b="0" i="0" u="none" strike="noStrike" cap="none">
                <a:solidFill>
                  <a:srgbClr val="202020"/>
                </a:solidFill>
                <a:latin typeface="Arial"/>
                <a:ea typeface="Arial"/>
                <a:cs typeface="Arial"/>
                <a:sym typeface="Arial"/>
              </a:rPr>
              <a:t>Les images sont stockées localement.</a:t>
            </a:r>
            <a:endParaRPr sz="1700" b="0" i="0" u="none" strike="noStrike" cap="none">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000000"/>
              </a:buClr>
              <a:buSzPts val="1700"/>
              <a:buFont typeface="Arial"/>
              <a:buChar char="•"/>
            </a:pPr>
            <a:r>
              <a:rPr lang="en-US" sz="1700" b="0" i="0" u="none" strike="noStrike" cap="none">
                <a:solidFill>
                  <a:srgbClr val="202020"/>
                </a:solidFill>
                <a:latin typeface="Arial"/>
                <a:ea typeface="Arial"/>
                <a:cs typeface="Arial"/>
                <a:sym typeface="Arial"/>
              </a:rPr>
              <a:t>Les images sont synchronisées avec le cloud CAD4TB lorsque la connexion Internet est disponible.</a:t>
            </a:r>
            <a:endParaRPr sz="1700" b="0" i="0" u="none" strike="noStrike" cap="none">
              <a:solidFill>
                <a:srgbClr val="000000"/>
              </a:solidFill>
              <a:latin typeface="Arial"/>
              <a:ea typeface="Arial"/>
              <a:cs typeface="Arial"/>
              <a:sym typeface="Arial"/>
            </a:endParaRPr>
          </a:p>
        </p:txBody>
      </p:sp>
      <p:sp>
        <p:nvSpPr>
          <p:cNvPr id="2422" name="Google Shape;2422;p12"/>
          <p:cNvSpPr/>
          <p:nvPr/>
        </p:nvSpPr>
        <p:spPr>
          <a:xfrm>
            <a:off x="1950720" y="1417002"/>
            <a:ext cx="3130889"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034279"/>
                </a:solidFill>
                <a:latin typeface="Arial"/>
                <a:ea typeface="Arial"/>
                <a:cs typeface="Arial"/>
                <a:sym typeface="Arial"/>
              </a:rPr>
              <a:t>En ligne</a:t>
            </a:r>
            <a:endParaRPr sz="1400" b="0" i="0" u="none" strike="noStrike" cap="none">
              <a:solidFill>
                <a:srgbClr val="000000"/>
              </a:solidFill>
              <a:latin typeface="Arial"/>
              <a:ea typeface="Arial"/>
              <a:cs typeface="Arial"/>
              <a:sym typeface="Arial"/>
            </a:endParaRPr>
          </a:p>
        </p:txBody>
      </p:sp>
      <p:sp>
        <p:nvSpPr>
          <p:cNvPr id="2423" name="Google Shape;2423;p12"/>
          <p:cNvSpPr/>
          <p:nvPr/>
        </p:nvSpPr>
        <p:spPr>
          <a:xfrm>
            <a:off x="3203940" y="5225693"/>
            <a:ext cx="3610033"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303030"/>
                </a:solidFill>
                <a:latin typeface="Arial"/>
                <a:ea typeface="Arial"/>
                <a:cs typeface="Arial"/>
                <a:sym typeface="Arial"/>
              </a:rPr>
              <a:t>Hors ligne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sp>
        <p:nvSpPr>
          <p:cNvPr id="2428" name="Google Shape;2428;p11"/>
          <p:cNvSpPr txBox="1">
            <a:spLocks noGrp="1"/>
          </p:cNvSpPr>
          <p:nvPr>
            <p:ph type="title"/>
          </p:nvPr>
        </p:nvSpPr>
        <p:spPr>
          <a:xfrm>
            <a:off x="312821" y="204538"/>
            <a:ext cx="11879180" cy="604251"/>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3200"/>
              <a:buNone/>
            </a:pPr>
            <a:r>
              <a:rPr lang="en-US" sz="3200"/>
              <a:t>Connexion avec CAD4TB</a:t>
            </a:r>
            <a:endParaRPr/>
          </a:p>
        </p:txBody>
      </p:sp>
      <p:sp>
        <p:nvSpPr>
          <p:cNvPr id="2429" name="Google Shape;2429;p11"/>
          <p:cNvSpPr txBox="1">
            <a:spLocks noGrp="1"/>
          </p:cNvSpPr>
          <p:nvPr>
            <p:ph type="body" idx="1"/>
          </p:nvPr>
        </p:nvSpPr>
        <p:spPr>
          <a:xfrm>
            <a:off x="312825" y="811800"/>
            <a:ext cx="5173500" cy="2092500"/>
          </a:xfrm>
          <a:prstGeom prst="rect">
            <a:avLst/>
          </a:prstGeom>
          <a:noFill/>
          <a:ln>
            <a:noFill/>
          </a:ln>
        </p:spPr>
        <p:txBody>
          <a:bodyPr spcFirstLastPara="1" wrap="square" lIns="0" tIns="45700" rIns="0" bIns="45700" anchor="t" anchorCtr="0">
            <a:normAutofit lnSpcReduction="10000"/>
          </a:bodyPr>
          <a:lstStyle/>
          <a:p>
            <a:pPr marL="0" lvl="0" indent="0" algn="l" rtl="0">
              <a:lnSpc>
                <a:spcPct val="110000"/>
              </a:lnSpc>
              <a:spcBef>
                <a:spcPts val="1000"/>
              </a:spcBef>
              <a:spcAft>
                <a:spcPts val="0"/>
              </a:spcAft>
              <a:buSzPts val="2525"/>
              <a:buNone/>
            </a:pPr>
            <a:r>
              <a:rPr lang="en-US" sz="1800" dirty="0">
                <a:solidFill>
                  <a:schemeClr val="tx1"/>
                </a:solidFill>
              </a:rPr>
              <a:t>En </a:t>
            </a:r>
            <a:r>
              <a:rPr lang="en-US" sz="1800" dirty="0" err="1">
                <a:solidFill>
                  <a:schemeClr val="tx1"/>
                </a:solidFill>
              </a:rPr>
              <a:t>ligne</a:t>
            </a:r>
            <a:endParaRPr dirty="0">
              <a:solidFill>
                <a:schemeClr val="tx1"/>
              </a:solidFill>
            </a:endParaRPr>
          </a:p>
          <a:p>
            <a:pPr marL="457200" lvl="0" indent="-336618" algn="l" rtl="0">
              <a:lnSpc>
                <a:spcPct val="110000"/>
              </a:lnSpc>
              <a:spcBef>
                <a:spcPts val="1000"/>
              </a:spcBef>
              <a:spcAft>
                <a:spcPts val="0"/>
              </a:spcAft>
              <a:buSzPts val="1514"/>
              <a:buChar char="•"/>
            </a:pPr>
            <a:r>
              <a:rPr lang="en-US" sz="1400" dirty="0">
                <a:solidFill>
                  <a:schemeClr val="tx1"/>
                </a:solidFill>
              </a:rPr>
              <a:t>La console Delft Light </a:t>
            </a:r>
            <a:r>
              <a:rPr lang="en-US" sz="1400" dirty="0" err="1">
                <a:solidFill>
                  <a:schemeClr val="tx1"/>
                </a:solidFill>
              </a:rPr>
              <a:t>reçoit</a:t>
            </a:r>
            <a:r>
              <a:rPr lang="en-US" sz="1400" dirty="0">
                <a:solidFill>
                  <a:schemeClr val="tx1"/>
                </a:solidFill>
              </a:rPr>
              <a:t> les images </a:t>
            </a:r>
            <a:r>
              <a:rPr lang="en-US" sz="1400" dirty="0" err="1">
                <a:solidFill>
                  <a:schemeClr val="tx1"/>
                </a:solidFill>
              </a:rPr>
              <a:t>radiologiques</a:t>
            </a:r>
            <a:r>
              <a:rPr lang="en-US" sz="1400" dirty="0">
                <a:solidFill>
                  <a:schemeClr val="tx1"/>
                </a:solidFill>
              </a:rPr>
              <a:t> du </a:t>
            </a:r>
            <a:r>
              <a:rPr lang="en-US" sz="1400" dirty="0" err="1">
                <a:solidFill>
                  <a:schemeClr val="tx1"/>
                </a:solidFill>
              </a:rPr>
              <a:t>détecteur</a:t>
            </a:r>
            <a:r>
              <a:rPr lang="en-US" sz="1400" dirty="0">
                <a:solidFill>
                  <a:schemeClr val="tx1"/>
                </a:solidFill>
              </a:rPr>
              <a:t> et </a:t>
            </a:r>
            <a:r>
              <a:rPr lang="en-US" sz="1400" dirty="0" err="1">
                <a:solidFill>
                  <a:schemeClr val="tx1"/>
                </a:solidFill>
              </a:rPr>
              <a:t>est</a:t>
            </a:r>
            <a:r>
              <a:rPr lang="en-US" sz="1400" dirty="0">
                <a:solidFill>
                  <a:schemeClr val="tx1"/>
                </a:solidFill>
              </a:rPr>
              <a:t> </a:t>
            </a:r>
            <a:r>
              <a:rPr lang="en-US" sz="1400" dirty="0" err="1">
                <a:solidFill>
                  <a:schemeClr val="tx1"/>
                </a:solidFill>
              </a:rPr>
              <a:t>utilisée</a:t>
            </a:r>
            <a:r>
              <a:rPr lang="en-US" sz="1400" dirty="0">
                <a:solidFill>
                  <a:schemeClr val="tx1"/>
                </a:solidFill>
              </a:rPr>
              <a:t> pour les </a:t>
            </a:r>
            <a:r>
              <a:rPr lang="en-US" sz="1400" dirty="0" err="1">
                <a:solidFill>
                  <a:schemeClr val="tx1"/>
                </a:solidFill>
              </a:rPr>
              <a:t>télécharger</a:t>
            </a:r>
            <a:r>
              <a:rPr lang="en-US" sz="1400" dirty="0">
                <a:solidFill>
                  <a:schemeClr val="tx1"/>
                </a:solidFill>
              </a:rPr>
              <a:t> </a:t>
            </a:r>
            <a:r>
              <a:rPr lang="en-US" sz="1400" dirty="0" err="1">
                <a:solidFill>
                  <a:schemeClr val="tx1"/>
                </a:solidFill>
              </a:rPr>
              <a:t>vers</a:t>
            </a:r>
            <a:r>
              <a:rPr lang="en-US" sz="1400" dirty="0">
                <a:solidFill>
                  <a:schemeClr val="tx1"/>
                </a:solidFill>
              </a:rPr>
              <a:t> le cloud de DAO </a:t>
            </a:r>
            <a:r>
              <a:rPr lang="en-US" sz="1400" dirty="0" err="1">
                <a:solidFill>
                  <a:schemeClr val="tx1"/>
                </a:solidFill>
              </a:rPr>
              <a:t>contenant</a:t>
            </a:r>
            <a:r>
              <a:rPr lang="en-US" sz="1400" dirty="0">
                <a:solidFill>
                  <a:schemeClr val="tx1"/>
                </a:solidFill>
              </a:rPr>
              <a:t> </a:t>
            </a:r>
            <a:r>
              <a:rPr lang="en-US" sz="1400" dirty="0" err="1">
                <a:solidFill>
                  <a:schemeClr val="tx1"/>
                </a:solidFill>
              </a:rPr>
              <a:t>l’intelligence</a:t>
            </a:r>
            <a:r>
              <a:rPr lang="en-US" sz="1400" dirty="0">
                <a:solidFill>
                  <a:schemeClr val="tx1"/>
                </a:solidFill>
              </a:rPr>
              <a:t> </a:t>
            </a:r>
            <a:r>
              <a:rPr lang="en-US" sz="1400" dirty="0" err="1">
                <a:solidFill>
                  <a:schemeClr val="tx1"/>
                </a:solidFill>
              </a:rPr>
              <a:t>artificielle</a:t>
            </a:r>
            <a:r>
              <a:rPr lang="en-US" sz="1400" dirty="0">
                <a:solidFill>
                  <a:schemeClr val="tx1"/>
                </a:solidFill>
              </a:rPr>
              <a:t>.</a:t>
            </a:r>
            <a:endParaRPr dirty="0">
              <a:solidFill>
                <a:schemeClr val="tx1"/>
              </a:solidFill>
            </a:endParaRPr>
          </a:p>
          <a:p>
            <a:pPr marL="457200" lvl="0" indent="-336618" algn="l" rtl="0">
              <a:lnSpc>
                <a:spcPct val="110000"/>
              </a:lnSpc>
              <a:spcBef>
                <a:spcPts val="1000"/>
              </a:spcBef>
              <a:spcAft>
                <a:spcPts val="0"/>
              </a:spcAft>
              <a:buSzPts val="1514"/>
              <a:buChar char="•"/>
            </a:pPr>
            <a:r>
              <a:rPr lang="en-US" sz="1400" dirty="0">
                <a:solidFill>
                  <a:schemeClr val="tx1"/>
                </a:solidFill>
              </a:rPr>
              <a:t>Les </a:t>
            </a:r>
            <a:r>
              <a:rPr lang="en-US" sz="1400" dirty="0" err="1">
                <a:solidFill>
                  <a:schemeClr val="tx1"/>
                </a:solidFill>
              </a:rPr>
              <a:t>résultats</a:t>
            </a:r>
            <a:r>
              <a:rPr lang="en-US" sz="1400" dirty="0">
                <a:solidFill>
                  <a:schemeClr val="tx1"/>
                </a:solidFill>
              </a:rPr>
              <a:t> </a:t>
            </a:r>
            <a:r>
              <a:rPr lang="en-US" sz="1400" dirty="0" err="1">
                <a:solidFill>
                  <a:schemeClr val="tx1"/>
                </a:solidFill>
              </a:rPr>
              <a:t>fournis</a:t>
            </a:r>
            <a:r>
              <a:rPr lang="en-US" sz="1400" dirty="0">
                <a:solidFill>
                  <a:schemeClr val="tx1"/>
                </a:solidFill>
              </a:rPr>
              <a:t> par la CAD4TB </a:t>
            </a:r>
            <a:r>
              <a:rPr lang="en-US" sz="1400" dirty="0" err="1">
                <a:solidFill>
                  <a:schemeClr val="tx1"/>
                </a:solidFill>
              </a:rPr>
              <a:t>sont</a:t>
            </a:r>
            <a:r>
              <a:rPr lang="en-US" sz="1400" dirty="0">
                <a:solidFill>
                  <a:schemeClr val="tx1"/>
                </a:solidFill>
              </a:rPr>
              <a:t> </a:t>
            </a:r>
            <a:r>
              <a:rPr lang="en-US" sz="1400" dirty="0" err="1">
                <a:solidFill>
                  <a:schemeClr val="tx1"/>
                </a:solidFill>
              </a:rPr>
              <a:t>affichés</a:t>
            </a:r>
            <a:r>
              <a:rPr lang="en-US" sz="1400" dirty="0">
                <a:solidFill>
                  <a:schemeClr val="tx1"/>
                </a:solidFill>
              </a:rPr>
              <a:t> sur la </a:t>
            </a:r>
            <a:r>
              <a:rPr lang="en-US" sz="1400" dirty="0" err="1">
                <a:solidFill>
                  <a:schemeClr val="tx1"/>
                </a:solidFill>
              </a:rPr>
              <a:t>plateforme</a:t>
            </a:r>
            <a:r>
              <a:rPr lang="en-US" sz="1400" dirty="0">
                <a:solidFill>
                  <a:schemeClr val="tx1"/>
                </a:solidFill>
              </a:rPr>
              <a:t> Internet de la CAD4TB, accessible </a:t>
            </a:r>
            <a:r>
              <a:rPr lang="en-US" sz="1400" dirty="0" err="1">
                <a:solidFill>
                  <a:schemeClr val="tx1"/>
                </a:solidFill>
              </a:rPr>
              <a:t>depuis</a:t>
            </a:r>
            <a:r>
              <a:rPr lang="en-US" sz="1400" dirty="0">
                <a:solidFill>
                  <a:schemeClr val="tx1"/>
                </a:solidFill>
              </a:rPr>
              <a:t> les </a:t>
            </a:r>
            <a:r>
              <a:rPr lang="en-US" sz="1400" dirty="0" err="1">
                <a:solidFill>
                  <a:schemeClr val="tx1"/>
                </a:solidFill>
              </a:rPr>
              <a:t>navigateurs</a:t>
            </a:r>
            <a:r>
              <a:rPr lang="en-US" sz="1400" dirty="0">
                <a:solidFill>
                  <a:schemeClr val="tx1"/>
                </a:solidFill>
              </a:rPr>
              <a:t> Internet.</a:t>
            </a:r>
            <a:endParaRPr dirty="0">
              <a:solidFill>
                <a:schemeClr val="tx1"/>
              </a:solidFill>
            </a:endParaRPr>
          </a:p>
        </p:txBody>
      </p:sp>
      <p:sp>
        <p:nvSpPr>
          <p:cNvPr id="2430" name="Google Shape;2430;p11"/>
          <p:cNvSpPr txBox="1"/>
          <p:nvPr/>
        </p:nvSpPr>
        <p:spPr>
          <a:xfrm>
            <a:off x="6263800" y="808800"/>
            <a:ext cx="5433600" cy="5111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None/>
            </a:pPr>
            <a:r>
              <a:rPr lang="en-US" sz="1800" b="1" i="0" u="none" strike="noStrike" cap="none">
                <a:solidFill>
                  <a:schemeClr val="lt1"/>
                </a:solidFill>
                <a:latin typeface="Arial"/>
                <a:ea typeface="Arial"/>
                <a:cs typeface="Arial"/>
                <a:sym typeface="Arial"/>
              </a:rPr>
              <a:t>Hors ligne</a:t>
            </a:r>
            <a:endParaRPr sz="12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Le boîtier CADTB (illustré) contenant l’intelligence artificielle est connecté à l’ordinateur portable de la console et analyse les radiographies qu’il reçoit de l’ordinateur portable. </a:t>
            </a:r>
            <a:endParaRPr sz="12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600"/>
              <a:buFont typeface="Arial"/>
              <a:buChar char="•"/>
            </a:pPr>
            <a:r>
              <a:rPr lang="en-US" sz="1600" b="0" i="0" u="none" strike="noStrike" cap="none">
                <a:solidFill>
                  <a:schemeClr val="lt1"/>
                </a:solidFill>
                <a:latin typeface="Arial"/>
                <a:ea typeface="Arial"/>
                <a:cs typeface="Arial"/>
                <a:sym typeface="Arial"/>
              </a:rPr>
              <a:t>Les résultats fournis par la CAD4TB sont affichés sur l’ordinateur portable de la console.</a:t>
            </a:r>
            <a:endParaRPr sz="12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endParaRPr sz="2400" b="0" i="0" u="none" strike="noStrike" cap="none">
              <a:solidFill>
                <a:schemeClr val="lt1"/>
              </a:solidFill>
              <a:latin typeface="Arial"/>
              <a:ea typeface="Arial"/>
              <a:cs typeface="Arial"/>
              <a:sym typeface="Arial"/>
            </a:endParaRPr>
          </a:p>
        </p:txBody>
      </p:sp>
      <p:pic>
        <p:nvPicPr>
          <p:cNvPr id="2433" name="Google Shape;2433;p11" descr="Graphical user interface  Description automatically generated"/>
          <p:cNvPicPr preferRelativeResize="0"/>
          <p:nvPr/>
        </p:nvPicPr>
        <p:blipFill rotWithShape="1">
          <a:blip r:embed="rId3">
            <a:alphaModFix/>
          </a:blip>
          <a:srcRect/>
          <a:stretch/>
        </p:blipFill>
        <p:spPr>
          <a:xfrm>
            <a:off x="10241374" y="114290"/>
            <a:ext cx="1556556" cy="1037702"/>
          </a:xfrm>
          <a:prstGeom prst="rect">
            <a:avLst/>
          </a:prstGeom>
          <a:noFill/>
          <a:ln>
            <a:noFill/>
          </a:ln>
        </p:spPr>
      </p:pic>
      <p:sp>
        <p:nvSpPr>
          <p:cNvPr id="2434" name="Google Shape;2434;p11"/>
          <p:cNvSpPr/>
          <p:nvPr/>
        </p:nvSpPr>
        <p:spPr>
          <a:xfrm>
            <a:off x="0" y="5892529"/>
            <a:ext cx="12192000" cy="1037704"/>
          </a:xfrm>
          <a:prstGeom prst="rect">
            <a:avLst/>
          </a:prstGeom>
          <a:solidFill>
            <a:srgbClr val="CFE2F3"/>
          </a:solidFill>
          <a:ln w="25400" cap="flat" cmpd="sng">
            <a:solidFill>
              <a:srgbClr val="5C5F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34279"/>
                </a:solidFill>
                <a:latin typeface="Arial"/>
                <a:ea typeface="Arial"/>
                <a:cs typeface="Arial"/>
                <a:sym typeface="Arial"/>
              </a:rPr>
              <a:t>Hybride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34279"/>
                </a:solidFill>
                <a:latin typeface="Arial"/>
                <a:ea typeface="Arial"/>
                <a:cs typeface="Arial"/>
                <a:sym typeface="Arial"/>
              </a:rPr>
              <a:t>La configuration hybride utilise la configuration de l’équipement hors ligne, mais avec une synchronisation préconfigurée des données vers un serveur lorsque la connexion Internet est rétablie après des périodes d’exploitation hors ligne.</a:t>
            </a:r>
            <a:endParaRPr sz="1400" b="0" i="0" u="none" strike="noStrike" cap="none">
              <a:solidFill>
                <a:srgbClr val="000000"/>
              </a:solidFill>
              <a:latin typeface="Arial"/>
              <a:ea typeface="Arial"/>
              <a:cs typeface="Arial"/>
              <a:sym typeface="Arial"/>
            </a:endParaRPr>
          </a:p>
        </p:txBody>
      </p:sp>
      <p:pic>
        <p:nvPicPr>
          <p:cNvPr id="2" name="Google Shape;2278;g168f2db1877_0_63">
            <a:extLst>
              <a:ext uri="{FF2B5EF4-FFF2-40B4-BE49-F238E27FC236}">
                <a16:creationId xmlns:a16="http://schemas.microsoft.com/office/drawing/2014/main" id="{730CF6C9-1606-3C98-0CEF-B63FB9BF0292}"/>
              </a:ext>
            </a:extLst>
          </p:cNvPr>
          <p:cNvPicPr preferRelativeResize="0"/>
          <p:nvPr/>
        </p:nvPicPr>
        <p:blipFill>
          <a:blip r:embed="rId4"/>
          <a:srcRect t="1322" b="1322"/>
          <a:stretch/>
        </p:blipFill>
        <p:spPr>
          <a:xfrm>
            <a:off x="775652" y="2863253"/>
            <a:ext cx="4247844" cy="2923689"/>
          </a:xfrm>
          <a:prstGeom prst="rect">
            <a:avLst/>
          </a:prstGeom>
          <a:noFill/>
          <a:ln w="38100"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pic>
      <p:pic>
        <p:nvPicPr>
          <p:cNvPr id="3" name="Google Shape;2275;g168f2db1877_0_63">
            <a:extLst>
              <a:ext uri="{FF2B5EF4-FFF2-40B4-BE49-F238E27FC236}">
                <a16:creationId xmlns:a16="http://schemas.microsoft.com/office/drawing/2014/main" id="{76FF0FAA-70A9-BA99-25D4-31D3F9A86452}"/>
              </a:ext>
            </a:extLst>
          </p:cNvPr>
          <p:cNvPicPr preferRelativeResize="0"/>
          <p:nvPr/>
        </p:nvPicPr>
        <p:blipFill>
          <a:blip r:embed="rId5"/>
          <a:srcRect/>
          <a:stretch/>
        </p:blipFill>
        <p:spPr>
          <a:xfrm>
            <a:off x="6606010" y="2915077"/>
            <a:ext cx="4749179" cy="277716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39"/>
        <p:cNvGrpSpPr/>
        <p:nvPr/>
      </p:nvGrpSpPr>
      <p:grpSpPr>
        <a:xfrm>
          <a:off x="0" y="0"/>
          <a:ext cx="0" cy="0"/>
          <a:chOff x="0" y="0"/>
          <a:chExt cx="0" cy="0"/>
        </a:xfrm>
      </p:grpSpPr>
      <p:pic>
        <p:nvPicPr>
          <p:cNvPr id="2440" name="Google Shape;2440;gf31fb77f8f_0_2270"/>
          <p:cNvPicPr preferRelativeResize="0"/>
          <p:nvPr/>
        </p:nvPicPr>
        <p:blipFill rotWithShape="1">
          <a:blip r:embed="rId3">
            <a:alphaModFix/>
          </a:blip>
          <a:srcRect r="-592"/>
          <a:stretch/>
        </p:blipFill>
        <p:spPr>
          <a:xfrm>
            <a:off x="0" y="0"/>
            <a:ext cx="12192000" cy="6858002"/>
          </a:xfrm>
          <a:prstGeom prst="rect">
            <a:avLst/>
          </a:prstGeom>
          <a:noFill/>
          <a:ln>
            <a:noFill/>
          </a:ln>
        </p:spPr>
      </p:pic>
      <p:sp>
        <p:nvSpPr>
          <p:cNvPr id="2441" name="Google Shape;2441;gf31fb77f8f_0_2270"/>
          <p:cNvSpPr txBox="1">
            <a:spLocks noGrp="1"/>
          </p:cNvSpPr>
          <p:nvPr>
            <p:ph type="body" idx="1"/>
          </p:nvPr>
        </p:nvSpPr>
        <p:spPr>
          <a:xfrm>
            <a:off x="348200" y="155325"/>
            <a:ext cx="11454600" cy="2901900"/>
          </a:xfrm>
          <a:prstGeom prst="rect">
            <a:avLst/>
          </a:prstGeom>
          <a:solidFill>
            <a:srgbClr val="5BCBF5">
              <a:alpha val="17647"/>
            </a:srgbClr>
          </a:solidFill>
          <a:ln w="9525" cap="flat" cmpd="sng">
            <a:solidFill>
              <a:srgbClr val="09759E"/>
            </a:solidFill>
            <a:prstDash val="solid"/>
            <a:round/>
            <a:headEnd type="none" w="sm" len="sm"/>
            <a:tailEnd type="none" w="sm" len="sm"/>
          </a:ln>
        </p:spPr>
        <p:txBody>
          <a:bodyPr spcFirstLastPara="1" wrap="square" lIns="0" tIns="45700" rIns="0" bIns="45700" anchor="t" anchorCtr="0">
            <a:noAutofit/>
          </a:bodyPr>
          <a:lstStyle/>
          <a:p>
            <a:pPr marL="117475" lvl="0" indent="0" algn="l" rtl="0">
              <a:lnSpc>
                <a:spcPct val="100000"/>
              </a:lnSpc>
              <a:spcBef>
                <a:spcPts val="500"/>
              </a:spcBef>
              <a:spcAft>
                <a:spcPts val="0"/>
              </a:spcAft>
              <a:buSzPts val="935"/>
              <a:buNone/>
            </a:pPr>
            <a:r>
              <a:rPr lang="en-US" sz="1600"/>
              <a:t>Les systèmes de DAO et d’UP-XR offrent tous deux une opportunité d’accroître les résultats des programmes de dépistage de la tuberculose : </a:t>
            </a:r>
            <a:endParaRPr sz="1600">
              <a:solidFill>
                <a:srgbClr val="000000"/>
              </a:solidFill>
            </a:endParaRPr>
          </a:p>
          <a:p>
            <a:pPr marL="742950" lvl="0" indent="-285750" algn="l" rtl="0">
              <a:lnSpc>
                <a:spcPct val="100000"/>
              </a:lnSpc>
              <a:spcBef>
                <a:spcPts val="1700"/>
              </a:spcBef>
              <a:spcAft>
                <a:spcPts val="0"/>
              </a:spcAft>
              <a:buClr>
                <a:srgbClr val="000000"/>
              </a:buClr>
              <a:buSzPts val="1800"/>
              <a:buFont typeface="Arial"/>
              <a:buChar char="•"/>
            </a:pPr>
            <a:r>
              <a:rPr lang="en-US" sz="1600"/>
              <a:t>Le système de </a:t>
            </a:r>
            <a:r>
              <a:rPr lang="en-US" sz="1600" b="1"/>
              <a:t>DAO </a:t>
            </a:r>
            <a:r>
              <a:rPr lang="en-US" sz="1600"/>
              <a:t>en remplaçant ou en complétant les ressources limitées en lecteurs humains formés </a:t>
            </a:r>
            <a:endParaRPr sz="1600">
              <a:solidFill>
                <a:srgbClr val="000000"/>
              </a:solidFill>
            </a:endParaRPr>
          </a:p>
          <a:p>
            <a:pPr marL="742950" lvl="0" indent="-285750" algn="l" rtl="0">
              <a:lnSpc>
                <a:spcPct val="100000"/>
              </a:lnSpc>
              <a:spcBef>
                <a:spcPts val="500"/>
              </a:spcBef>
              <a:spcAft>
                <a:spcPts val="0"/>
              </a:spcAft>
              <a:buClr>
                <a:srgbClr val="000000"/>
              </a:buClr>
              <a:buSzPts val="1800"/>
              <a:buFont typeface="Arial"/>
              <a:buChar char="•"/>
            </a:pPr>
            <a:r>
              <a:rPr lang="en-US" sz="1600"/>
              <a:t>Le système d’</a:t>
            </a:r>
            <a:r>
              <a:rPr lang="en-US" sz="1600" b="1"/>
              <a:t>UP-XR </a:t>
            </a:r>
            <a:r>
              <a:rPr lang="en-US" sz="1600"/>
              <a:t>en étant suffisamment facile à transporter vers des communautés difficiles d’accès, telles que celles qui ne sont pas facilement accessibles par les réseaux routiers </a:t>
            </a:r>
            <a:endParaRPr sz="1600">
              <a:solidFill>
                <a:srgbClr val="000000"/>
              </a:solidFill>
            </a:endParaRPr>
          </a:p>
          <a:p>
            <a:pPr marL="117475" lvl="0" indent="0" algn="l" rtl="0">
              <a:lnSpc>
                <a:spcPct val="100000"/>
              </a:lnSpc>
              <a:spcBef>
                <a:spcPts val="1700"/>
              </a:spcBef>
              <a:spcAft>
                <a:spcPts val="0"/>
              </a:spcAft>
              <a:buSzPts val="935"/>
              <a:buNone/>
            </a:pPr>
            <a:r>
              <a:rPr lang="en-US" sz="1600"/>
              <a:t>De plus, aux niveaux inférieurs d’un système de santé, l’utilisation de ces deux technologies, ainsi que d’autres outils de diagnostic de confirmation portables émergents (ex : test de dépistage de la tuberculose Truenat, alimenté par batterie), permettra de décentraliser le dépistage et la détection de la tuberculose et, moyennant une planification et un financement appropriés, d’accroître considérablement l’accès du public à des outils de dépistage et de diagnostic sensibles.</a:t>
            </a:r>
            <a:endParaRPr sz="1600">
              <a:solidFill>
                <a:srgbClr val="0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45"/>
        <p:cNvGrpSpPr/>
        <p:nvPr/>
      </p:nvGrpSpPr>
      <p:grpSpPr>
        <a:xfrm>
          <a:off x="0" y="0"/>
          <a:ext cx="0" cy="0"/>
          <a:chOff x="0" y="0"/>
          <a:chExt cx="0" cy="0"/>
        </a:xfrm>
      </p:grpSpPr>
      <p:sp>
        <p:nvSpPr>
          <p:cNvPr id="2446" name="Google Shape;2446;p28"/>
          <p:cNvSpPr txBox="1">
            <a:spLocks noGrp="1"/>
          </p:cNvSpPr>
          <p:nvPr>
            <p:ph type="body" idx="1"/>
          </p:nvPr>
        </p:nvSpPr>
        <p:spPr>
          <a:xfrm>
            <a:off x="1086337" y="857251"/>
            <a:ext cx="10591468" cy="5712514"/>
          </a:xfrm>
          <a:prstGeom prst="rect">
            <a:avLst/>
          </a:prstGeom>
          <a:noFill/>
          <a:ln>
            <a:noFill/>
          </a:ln>
        </p:spPr>
        <p:txBody>
          <a:bodyPr spcFirstLastPara="1" wrap="square" lIns="91425" tIns="45700" rIns="91425" bIns="45700" anchor="t" anchorCtr="0">
            <a:normAutofit/>
          </a:bodyPr>
          <a:lstStyle/>
          <a:p>
            <a:pPr marL="457200" lvl="0" indent="-381000" algn="l" rtl="0">
              <a:lnSpc>
                <a:spcPct val="110000"/>
              </a:lnSpc>
              <a:spcBef>
                <a:spcPts val="1800"/>
              </a:spcBef>
              <a:spcAft>
                <a:spcPts val="0"/>
              </a:spcAft>
              <a:buClr>
                <a:srgbClr val="5C5F61"/>
              </a:buClr>
              <a:buSzPts val="2162"/>
              <a:buChar char="●"/>
            </a:pPr>
            <a:r>
              <a:rPr lang="en-US" sz="2000"/>
              <a:t>Le logiciel de DAO est un outil d’interprétation qui utilise l’intelligence artificielle pour détecter la tuberculose sur les radiographies du thorax. </a:t>
            </a:r>
            <a:endParaRPr sz="2000">
              <a:solidFill>
                <a:srgbClr val="5C5F61"/>
              </a:solidFill>
            </a:endParaRPr>
          </a:p>
          <a:p>
            <a:pPr marL="457200" lvl="0" indent="-381000" algn="l" rtl="0">
              <a:lnSpc>
                <a:spcPct val="110000"/>
              </a:lnSpc>
              <a:spcBef>
                <a:spcPts val="0"/>
              </a:spcBef>
              <a:spcAft>
                <a:spcPts val="0"/>
              </a:spcAft>
              <a:buSzPts val="2162"/>
              <a:buChar char="●"/>
            </a:pPr>
            <a:r>
              <a:rPr lang="en-US" sz="2000"/>
              <a:t>Le logiciel de DAO a une précision comparable, voire supérieure à celle des lecteurs humains.</a:t>
            </a:r>
            <a:endParaRPr sz="2000">
              <a:solidFill>
                <a:srgbClr val="5C5F61"/>
              </a:solidFill>
            </a:endParaRPr>
          </a:p>
          <a:p>
            <a:pPr marL="457200" lvl="0" indent="-381000" algn="l" rtl="0">
              <a:lnSpc>
                <a:spcPct val="110000"/>
              </a:lnSpc>
              <a:spcBef>
                <a:spcPts val="0"/>
              </a:spcBef>
              <a:spcAft>
                <a:spcPts val="0"/>
              </a:spcAft>
              <a:buSzPts val="2162"/>
              <a:buChar char="●"/>
            </a:pPr>
            <a:r>
              <a:rPr lang="en-US" sz="2000"/>
              <a:t>L’OMS recommande d’utiliser la DAO avec des lecteurs humains ou à la place des lecteurs humains lors du dépistage de la population générale (&gt;15 ans). </a:t>
            </a:r>
            <a:endParaRPr sz="2000">
              <a:solidFill>
                <a:srgbClr val="5C5F61"/>
              </a:solidFill>
            </a:endParaRPr>
          </a:p>
          <a:p>
            <a:pPr marL="457200" lvl="0" indent="-381000" algn="l" rtl="0">
              <a:lnSpc>
                <a:spcPct val="110000"/>
              </a:lnSpc>
              <a:spcBef>
                <a:spcPts val="0"/>
              </a:spcBef>
              <a:spcAft>
                <a:spcPts val="0"/>
              </a:spcAft>
              <a:buSzPts val="2162"/>
              <a:buChar char="●"/>
            </a:pPr>
            <a:r>
              <a:rPr lang="en-US" sz="2000"/>
              <a:t>L’OMS reconnaît l’UP-XR comme un sous-type de la radiographie numérique portable. </a:t>
            </a:r>
            <a:endParaRPr sz="2000">
              <a:solidFill>
                <a:srgbClr val="5C5F61"/>
              </a:solidFill>
            </a:endParaRPr>
          </a:p>
          <a:p>
            <a:pPr marL="457200" lvl="0" indent="-381000" algn="l" rtl="0">
              <a:lnSpc>
                <a:spcPct val="110000"/>
              </a:lnSpc>
              <a:spcBef>
                <a:spcPts val="0"/>
              </a:spcBef>
              <a:spcAft>
                <a:spcPts val="0"/>
              </a:spcAft>
              <a:buSzPts val="2162"/>
              <a:buChar char="●"/>
            </a:pPr>
            <a:r>
              <a:rPr lang="en-US" sz="2000"/>
              <a:t>Les systèmes d’UP-XR sont adaptés au terrain. Ils peuvent fonctionner sur seule batterie, émettre moins de rayonnement et produire des images comparables à celles des machines fixes.</a:t>
            </a:r>
            <a:endParaRPr sz="2000">
              <a:solidFill>
                <a:srgbClr val="5C5F61"/>
              </a:solidFill>
            </a:endParaRPr>
          </a:p>
          <a:p>
            <a:pPr marL="457200" lvl="0" indent="-381000" algn="l" rtl="0">
              <a:lnSpc>
                <a:spcPct val="110000"/>
              </a:lnSpc>
              <a:spcBef>
                <a:spcPts val="0"/>
              </a:spcBef>
              <a:spcAft>
                <a:spcPts val="0"/>
              </a:spcAft>
              <a:buSzPts val="2162"/>
              <a:buChar char="●"/>
            </a:pPr>
            <a:r>
              <a:rPr lang="en-US" sz="2000"/>
              <a:t>Lors de l’achat, les systèmes d’UP-XR sont livrés avec un système de base complet et un ensemble d’accessoires. </a:t>
            </a:r>
            <a:endParaRPr sz="2000">
              <a:solidFill>
                <a:srgbClr val="5C5F61"/>
              </a:solidFill>
            </a:endParaRPr>
          </a:p>
          <a:p>
            <a:pPr marL="457200" lvl="0" indent="-381000" algn="l" rtl="0">
              <a:lnSpc>
                <a:spcPct val="110000"/>
              </a:lnSpc>
              <a:spcBef>
                <a:spcPts val="0"/>
              </a:spcBef>
              <a:spcAft>
                <a:spcPts val="0"/>
              </a:spcAft>
              <a:buSzPts val="2162"/>
              <a:buChar char="●"/>
            </a:pPr>
            <a:r>
              <a:rPr lang="en-US" sz="2000"/>
              <a:t>Les systèmes d’UP-XR et de DAO sont intégrés de différentes manières, selon que l’utilisation est en ligne, hors ligne ou hybride. </a:t>
            </a:r>
            <a:endParaRPr sz="2000">
              <a:solidFill>
                <a:srgbClr val="5C5F61"/>
              </a:solidFill>
            </a:endParaRPr>
          </a:p>
          <a:p>
            <a:pPr marL="457200" lvl="0" indent="-381000" algn="l" rtl="0">
              <a:lnSpc>
                <a:spcPct val="110000"/>
              </a:lnSpc>
              <a:spcBef>
                <a:spcPts val="0"/>
              </a:spcBef>
              <a:spcAft>
                <a:spcPts val="0"/>
              </a:spcAft>
              <a:buSzPts val="2162"/>
              <a:buChar char="●"/>
            </a:pPr>
            <a:r>
              <a:rPr lang="en-US" sz="2000"/>
              <a:t>Ensemble, l’UP-XR et la DAO sont une opportunité de décentraliser le dépistage et les soins de la tuberculose. </a:t>
            </a:r>
            <a:endParaRPr sz="2000">
              <a:solidFill>
                <a:srgbClr val="5C5F61"/>
              </a:solidFill>
            </a:endParaRPr>
          </a:p>
        </p:txBody>
      </p:sp>
      <p:sp>
        <p:nvSpPr>
          <p:cNvPr id="2447" name="Google Shape;2447;p28"/>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3306A"/>
              </a:buClr>
              <a:buSzPts val="3600"/>
              <a:buFont typeface="DM Sans"/>
              <a:buNone/>
            </a:pPr>
            <a:r>
              <a:rPr lang="en-US" sz="3200"/>
              <a:t>Résumé</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52"/>
        <p:cNvGrpSpPr/>
        <p:nvPr/>
      </p:nvGrpSpPr>
      <p:grpSpPr>
        <a:xfrm>
          <a:off x="0" y="0"/>
          <a:ext cx="0" cy="0"/>
          <a:chOff x="0" y="0"/>
          <a:chExt cx="0" cy="0"/>
        </a:xfrm>
      </p:grpSpPr>
      <p:sp>
        <p:nvSpPr>
          <p:cNvPr id="2453" name="Google Shape;2453;p18"/>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rgbClr val="0CCC73"/>
              </a:buClr>
              <a:buSzPts val="3600"/>
              <a:buFont typeface="DM Sans Medium"/>
              <a:buNone/>
            </a:pPr>
            <a:r>
              <a:rPr lang="en-US" sz="3600">
                <a:solidFill>
                  <a:srgbClr val="0CCC73"/>
                </a:solidFill>
              </a:rPr>
              <a:t>Vérification des connaissances - Question 1</a:t>
            </a:r>
            <a:endParaRPr/>
          </a:p>
        </p:txBody>
      </p:sp>
      <p:sp>
        <p:nvSpPr>
          <p:cNvPr id="2454" name="Google Shape;2454;p18"/>
          <p:cNvSpPr txBox="1">
            <a:spLocks noGrp="1"/>
          </p:cNvSpPr>
          <p:nvPr>
            <p:ph type="body" idx="1"/>
          </p:nvPr>
        </p:nvSpPr>
        <p:spPr>
          <a:xfrm>
            <a:off x="570075" y="1743675"/>
            <a:ext cx="8486100" cy="2424000"/>
          </a:xfrm>
          <a:prstGeom prst="rect">
            <a:avLst/>
          </a:prstGeom>
          <a:noFill/>
          <a:ln>
            <a:noFill/>
          </a:ln>
        </p:spPr>
        <p:txBody>
          <a:bodyPr spcFirstLastPara="1" wrap="square" lIns="0" tIns="45700" rIns="0" bIns="45700" anchor="t" anchorCtr="0">
            <a:normAutofit fontScale="92500" lnSpcReduction="10000"/>
          </a:bodyPr>
          <a:lstStyle/>
          <a:p>
            <a:pPr marL="0" lvl="0" indent="0" algn="l" rtl="0">
              <a:lnSpc>
                <a:spcPct val="110000"/>
              </a:lnSpc>
              <a:spcBef>
                <a:spcPts val="500"/>
              </a:spcBef>
              <a:spcAft>
                <a:spcPts val="0"/>
              </a:spcAft>
              <a:buClr>
                <a:srgbClr val="5C5F61"/>
              </a:buClr>
              <a:buSzPct val="194774"/>
              <a:buNone/>
            </a:pPr>
            <a:r>
              <a:rPr lang="en-US" sz="2400"/>
              <a:t>Deux radiographies pulmonaires sont effectuées sur des personnes par un système de DAO. L’un se voit attribuer un score de 80 et l’autre un score de 60.</a:t>
            </a:r>
            <a:endParaRPr/>
          </a:p>
          <a:p>
            <a:pPr marL="0" lvl="0" indent="0" algn="l" rtl="0">
              <a:lnSpc>
                <a:spcPct val="110000"/>
              </a:lnSpc>
              <a:spcBef>
                <a:spcPts val="500"/>
              </a:spcBef>
              <a:spcAft>
                <a:spcPts val="1200"/>
              </a:spcAft>
              <a:buClr>
                <a:srgbClr val="5C5F61"/>
              </a:buClr>
              <a:buSzPct val="194774"/>
              <a:buNone/>
            </a:pPr>
            <a:br>
              <a:rPr lang="en-US" sz="2400"/>
            </a:br>
            <a:r>
              <a:rPr lang="en-US" sz="2400"/>
              <a:t>Est-ce que cela signifie que la deuxième personne est 25 pour cent moins susceptible d’avoir la tuberculose que la première ?</a:t>
            </a:r>
            <a:endParaRPr sz="2400"/>
          </a:p>
        </p:txBody>
      </p:sp>
      <p:sp>
        <p:nvSpPr>
          <p:cNvPr id="2455" name="Google Shape;2455;p18"/>
          <p:cNvSpPr txBox="1"/>
          <p:nvPr/>
        </p:nvSpPr>
        <p:spPr>
          <a:xfrm>
            <a:off x="3071267" y="5094150"/>
            <a:ext cx="6893700" cy="1168800"/>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1" u="none" strike="noStrike" cap="none">
              <a:solidFill>
                <a:srgbClr val="5C5F61"/>
              </a:solidFill>
              <a:latin typeface="Arial"/>
              <a:ea typeface="Arial"/>
              <a:cs typeface="Arial"/>
              <a:sym typeface="Arial"/>
            </a:endParaRPr>
          </a:p>
        </p:txBody>
      </p:sp>
      <p:sp>
        <p:nvSpPr>
          <p:cNvPr id="2456" name="Google Shape;2456;p18"/>
          <p:cNvSpPr txBox="1"/>
          <p:nvPr/>
        </p:nvSpPr>
        <p:spPr>
          <a:xfrm>
            <a:off x="2227100" y="4508814"/>
            <a:ext cx="30000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10000"/>
              </a:lnSpc>
              <a:spcBef>
                <a:spcPts val="0"/>
              </a:spcBef>
              <a:spcAft>
                <a:spcPts val="0"/>
              </a:spcAft>
              <a:buClr>
                <a:srgbClr val="000000"/>
              </a:buClr>
              <a:buSzPts val="36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61"/>
        <p:cNvGrpSpPr/>
        <p:nvPr/>
      </p:nvGrpSpPr>
      <p:grpSpPr>
        <a:xfrm>
          <a:off x="0" y="0"/>
          <a:ext cx="0" cy="0"/>
          <a:chOff x="0" y="0"/>
          <a:chExt cx="0" cy="0"/>
        </a:xfrm>
      </p:grpSpPr>
      <p:sp>
        <p:nvSpPr>
          <p:cNvPr id="2462" name="Google Shape;2462;p19"/>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SzPts val="3600"/>
              <a:buNone/>
            </a:pPr>
            <a:r>
              <a:rPr lang="en-US" sz="3600">
                <a:solidFill>
                  <a:srgbClr val="8B8E91"/>
                </a:solidFill>
              </a:rPr>
              <a:t>Vérification des connaissances - Question 2 </a:t>
            </a:r>
            <a:endParaRPr/>
          </a:p>
        </p:txBody>
      </p:sp>
      <p:sp>
        <p:nvSpPr>
          <p:cNvPr id="2463" name="Google Shape;2463;p19"/>
          <p:cNvSpPr txBox="1">
            <a:spLocks noGrp="1"/>
          </p:cNvSpPr>
          <p:nvPr>
            <p:ph type="body" idx="1"/>
          </p:nvPr>
        </p:nvSpPr>
        <p:spPr>
          <a:xfrm>
            <a:off x="570075" y="1730421"/>
            <a:ext cx="8956800" cy="665400"/>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SzPts val="2800"/>
              <a:buNone/>
            </a:pPr>
            <a:r>
              <a:rPr lang="en-US" sz="2800">
                <a:solidFill>
                  <a:srgbClr val="5C5F61"/>
                </a:solidFill>
              </a:rPr>
              <a:t>Les résultats de la DAO peuvent-ils être utilisés seuls pour diagnostiquer la tuberculose ? </a:t>
            </a:r>
            <a:endParaRPr/>
          </a:p>
          <a:p>
            <a:pPr marL="0" lvl="0" indent="0" algn="l" rtl="0">
              <a:lnSpc>
                <a:spcPct val="110000"/>
              </a:lnSpc>
              <a:spcBef>
                <a:spcPts val="500"/>
              </a:spcBef>
              <a:spcAft>
                <a:spcPts val="0"/>
              </a:spcAft>
              <a:buSzPts val="2800"/>
              <a:buNone/>
            </a:pPr>
            <a:r>
              <a:rPr lang="en-US" sz="2800">
                <a:solidFill>
                  <a:srgbClr val="5C5F61"/>
                </a:solidFill>
              </a:rPr>
              <a:t>	</a:t>
            </a:r>
            <a:endParaRPr/>
          </a:p>
        </p:txBody>
      </p:sp>
      <p:sp>
        <p:nvSpPr>
          <p:cNvPr id="2464" name="Google Shape;2464;p19"/>
          <p:cNvSpPr txBox="1"/>
          <p:nvPr/>
        </p:nvSpPr>
        <p:spPr>
          <a:xfrm>
            <a:off x="633425" y="4896700"/>
            <a:ext cx="8706019" cy="11688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2000" b="0" i="1" u="none" strike="noStrike" cap="none">
              <a:solidFill>
                <a:srgbClr val="3F3F3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69"/>
        <p:cNvGrpSpPr/>
        <p:nvPr/>
      </p:nvGrpSpPr>
      <p:grpSpPr>
        <a:xfrm>
          <a:off x="0" y="0"/>
          <a:ext cx="0" cy="0"/>
          <a:chOff x="0" y="0"/>
          <a:chExt cx="0" cy="0"/>
        </a:xfrm>
      </p:grpSpPr>
      <p:sp>
        <p:nvSpPr>
          <p:cNvPr id="2470" name="Google Shape;2470;p20"/>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rgbClr val="0563B5"/>
              </a:buClr>
              <a:buSzPts val="3600"/>
              <a:buFont typeface="DM Sans Medium"/>
              <a:buNone/>
            </a:pPr>
            <a:r>
              <a:rPr lang="en-US" sz="3600">
                <a:solidFill>
                  <a:srgbClr val="0563B5"/>
                </a:solidFill>
              </a:rPr>
              <a:t>Vérification des connaissances—Question 3</a:t>
            </a:r>
            <a:endParaRPr/>
          </a:p>
        </p:txBody>
      </p:sp>
      <p:sp>
        <p:nvSpPr>
          <p:cNvPr id="2471" name="Google Shape;2471;p20"/>
          <p:cNvSpPr txBox="1">
            <a:spLocks noGrp="1"/>
          </p:cNvSpPr>
          <p:nvPr>
            <p:ph type="body" idx="1"/>
          </p:nvPr>
        </p:nvSpPr>
        <p:spPr>
          <a:xfrm>
            <a:off x="570075" y="1896519"/>
            <a:ext cx="8513100" cy="3763500"/>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Clr>
                <a:srgbClr val="5C5F61"/>
              </a:buClr>
              <a:buSzPts val="3200"/>
              <a:buNone/>
            </a:pPr>
            <a:r>
              <a:rPr lang="en-US" sz="2800">
                <a:solidFill>
                  <a:srgbClr val="5C5F61"/>
                </a:solidFill>
              </a:rPr>
              <a:t>Que comprend généralement un résultat de DAO ? </a:t>
            </a:r>
            <a:endParaRPr/>
          </a:p>
          <a:p>
            <a:pPr marL="0" lvl="0" indent="0" algn="l" rtl="0">
              <a:lnSpc>
                <a:spcPct val="110000"/>
              </a:lnSpc>
              <a:spcBef>
                <a:spcPts val="500"/>
              </a:spcBef>
              <a:spcAft>
                <a:spcPts val="0"/>
              </a:spcAft>
              <a:buClr>
                <a:srgbClr val="5C5F61"/>
              </a:buClr>
              <a:buSzPts val="3200"/>
              <a:buNone/>
            </a:pPr>
            <a:r>
              <a:rPr lang="en-US" sz="2800">
                <a:solidFill>
                  <a:srgbClr val="5C5F61"/>
                </a:solidFill>
              </a:rPr>
              <a:t>(Sélectionner toutes les réponses appropriées)</a:t>
            </a:r>
            <a:endParaRPr/>
          </a:p>
          <a:p>
            <a:pPr marL="0" lvl="0" indent="0" algn="l" rtl="0">
              <a:lnSpc>
                <a:spcPct val="110000"/>
              </a:lnSpc>
              <a:spcBef>
                <a:spcPts val="500"/>
              </a:spcBef>
              <a:spcAft>
                <a:spcPts val="0"/>
              </a:spcAft>
              <a:buClr>
                <a:srgbClr val="5C5F61"/>
              </a:buClr>
              <a:buSzPts val="3200"/>
              <a:buNone/>
            </a:pPr>
            <a:endParaRPr/>
          </a:p>
          <a:p>
            <a:pPr marL="952500" lvl="0" indent="-457200" algn="l" rtl="0">
              <a:lnSpc>
                <a:spcPct val="110000"/>
              </a:lnSpc>
              <a:spcBef>
                <a:spcPts val="1200"/>
              </a:spcBef>
              <a:spcAft>
                <a:spcPts val="0"/>
              </a:spcAft>
              <a:buSzPts val="3000"/>
              <a:buFont typeface="Noto Sans Symbols"/>
              <a:buChar char="❑"/>
            </a:pPr>
            <a:r>
              <a:rPr lang="en-US" sz="2800">
                <a:solidFill>
                  <a:srgbClr val="5C5F61"/>
                </a:solidFill>
              </a:rPr>
              <a:t>Score d’anomalie numérique</a:t>
            </a:r>
            <a:endParaRPr/>
          </a:p>
          <a:p>
            <a:pPr marL="952500" lvl="0" indent="-457200" algn="l" rtl="0">
              <a:lnSpc>
                <a:spcPct val="110000"/>
              </a:lnSpc>
              <a:spcBef>
                <a:spcPts val="1200"/>
              </a:spcBef>
              <a:spcAft>
                <a:spcPts val="0"/>
              </a:spcAft>
              <a:buSzPts val="3000"/>
              <a:buFont typeface="Noto Sans Symbols"/>
              <a:buChar char="❑"/>
            </a:pPr>
            <a:r>
              <a:rPr lang="en-US" sz="2800">
                <a:solidFill>
                  <a:srgbClr val="5C5F61"/>
                </a:solidFill>
              </a:rPr>
              <a:t>Classification « TB possible », « Non TB »</a:t>
            </a:r>
            <a:endParaRPr/>
          </a:p>
          <a:p>
            <a:pPr marL="952500" lvl="0" indent="-457200" algn="l" rtl="0">
              <a:lnSpc>
                <a:spcPct val="110000"/>
              </a:lnSpc>
              <a:spcBef>
                <a:spcPts val="1200"/>
              </a:spcBef>
              <a:spcAft>
                <a:spcPts val="0"/>
              </a:spcAft>
              <a:buSzPts val="3000"/>
              <a:buFont typeface="Noto Sans Symbols"/>
              <a:buChar char="❑"/>
            </a:pPr>
            <a:r>
              <a:rPr lang="en-US" sz="2800">
                <a:solidFill>
                  <a:srgbClr val="5C5F61"/>
                </a:solidFill>
              </a:rPr>
              <a:t>Carte thermique </a:t>
            </a:r>
            <a:endParaRPr/>
          </a:p>
          <a:p>
            <a:pPr marL="0" lvl="0" indent="0" algn="l" rtl="0">
              <a:lnSpc>
                <a:spcPct val="110000"/>
              </a:lnSpc>
              <a:spcBef>
                <a:spcPts val="500"/>
              </a:spcBef>
              <a:spcAft>
                <a:spcPts val="0"/>
              </a:spcAft>
              <a:buSzPts val="2800"/>
              <a:buNone/>
            </a:pPr>
            <a:endParaRPr sz="32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sp>
        <p:nvSpPr>
          <p:cNvPr id="2477" name="Google Shape;2477;p21"/>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SzPts val="3600"/>
              <a:buNone/>
            </a:pPr>
            <a:r>
              <a:rPr lang="en-US" sz="3600">
                <a:solidFill>
                  <a:srgbClr val="DDA200"/>
                </a:solidFill>
              </a:rPr>
              <a:t>Vérification des connaissances—Question 4</a:t>
            </a:r>
            <a:endParaRPr/>
          </a:p>
        </p:txBody>
      </p:sp>
      <p:sp>
        <p:nvSpPr>
          <p:cNvPr id="2478" name="Google Shape;2478;p21"/>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SzPts val="2800"/>
              <a:buNone/>
            </a:pPr>
            <a:r>
              <a:rPr lang="en-US" sz="2800">
                <a:solidFill>
                  <a:srgbClr val="5C5F61"/>
                </a:solidFill>
              </a:rPr>
              <a:t>Il existe quatre types de technologie de radiographie. </a:t>
            </a:r>
            <a:endParaRPr/>
          </a:p>
          <a:p>
            <a:pPr marL="0" lvl="0" indent="0" algn="l" rtl="0">
              <a:lnSpc>
                <a:spcPct val="110000"/>
              </a:lnSpc>
              <a:spcBef>
                <a:spcPts val="500"/>
              </a:spcBef>
              <a:spcAft>
                <a:spcPts val="0"/>
              </a:spcAft>
              <a:buSzPts val="2800"/>
              <a:buNone/>
            </a:pPr>
            <a:r>
              <a:rPr lang="en-US" sz="2800">
                <a:solidFill>
                  <a:srgbClr val="5C5F61"/>
                </a:solidFill>
              </a:rPr>
              <a:t>Pouvez-vous les nommer ?</a:t>
            </a:r>
            <a:endParaRPr/>
          </a:p>
        </p:txBody>
      </p:sp>
      <p:sp>
        <p:nvSpPr>
          <p:cNvPr id="2479" name="Google Shape;2479;p21"/>
          <p:cNvSpPr txBox="1"/>
          <p:nvPr/>
        </p:nvSpPr>
        <p:spPr>
          <a:xfrm>
            <a:off x="5374525" y="4646600"/>
            <a:ext cx="5484900" cy="651336"/>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1" u="none" strike="noStrike" cap="none">
              <a:solidFill>
                <a:srgbClr val="0C0C0C"/>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84"/>
        <p:cNvGrpSpPr/>
        <p:nvPr/>
      </p:nvGrpSpPr>
      <p:grpSpPr>
        <a:xfrm>
          <a:off x="0" y="0"/>
          <a:ext cx="0" cy="0"/>
          <a:chOff x="0" y="0"/>
          <a:chExt cx="0" cy="0"/>
        </a:xfrm>
      </p:grpSpPr>
      <p:sp>
        <p:nvSpPr>
          <p:cNvPr id="2485" name="Google Shape;2485;p22"/>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SzPts val="3600"/>
              <a:buNone/>
            </a:pPr>
            <a:r>
              <a:rPr lang="en-US" sz="3200"/>
              <a:t>Vérification des connaissances-Question 5 </a:t>
            </a:r>
            <a:endParaRPr/>
          </a:p>
        </p:txBody>
      </p:sp>
      <p:sp>
        <p:nvSpPr>
          <p:cNvPr id="2486" name="Google Shape;2486;p22"/>
          <p:cNvSpPr txBox="1">
            <a:spLocks noGrp="1"/>
          </p:cNvSpPr>
          <p:nvPr>
            <p:ph type="body" idx="1"/>
          </p:nvPr>
        </p:nvSpPr>
        <p:spPr>
          <a:xfrm>
            <a:off x="570071" y="1730420"/>
            <a:ext cx="8662419" cy="4438500"/>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SzPts val="2800"/>
              <a:buNone/>
            </a:pPr>
            <a:r>
              <a:rPr lang="en-US" sz="2400"/>
              <a:t>Quels sont les avantages de l’utilisation de la radiographie ultra-portable ? (Sélectionner toutes les réponses appropriées)</a:t>
            </a:r>
            <a:endParaRPr/>
          </a:p>
          <a:p>
            <a:pPr marL="965200" lvl="0" indent="-457200" algn="l" rtl="0">
              <a:lnSpc>
                <a:spcPct val="110000"/>
              </a:lnSpc>
              <a:spcBef>
                <a:spcPts val="1200"/>
              </a:spcBef>
              <a:spcAft>
                <a:spcPts val="0"/>
              </a:spcAft>
              <a:buSzPts val="2800"/>
              <a:buFont typeface="Noto Sans Symbols"/>
              <a:buChar char="❑"/>
            </a:pPr>
            <a:r>
              <a:rPr lang="en-US" sz="2400"/>
              <a:t>Capacité à dépister les groupes à haut risque dans des zones difficiles d’accès par route </a:t>
            </a:r>
            <a:endParaRPr/>
          </a:p>
          <a:p>
            <a:pPr marL="965200" lvl="0" indent="-457200" algn="l" rtl="0">
              <a:lnSpc>
                <a:spcPct val="110000"/>
              </a:lnSpc>
              <a:spcBef>
                <a:spcPts val="1200"/>
              </a:spcBef>
              <a:spcAft>
                <a:spcPts val="0"/>
              </a:spcAft>
              <a:buSzPts val="2800"/>
              <a:buFont typeface="Noto Sans Symbols"/>
              <a:buChar char="❑"/>
            </a:pPr>
            <a:r>
              <a:rPr lang="en-US" sz="2400"/>
              <a:t>Flux plus élevé qu’avec machine fixe</a:t>
            </a:r>
            <a:endParaRPr/>
          </a:p>
          <a:p>
            <a:pPr marL="965200" lvl="0" indent="-457200" algn="l" rtl="0">
              <a:lnSpc>
                <a:spcPct val="110000"/>
              </a:lnSpc>
              <a:spcBef>
                <a:spcPts val="1200"/>
              </a:spcBef>
              <a:spcAft>
                <a:spcPts val="0"/>
              </a:spcAft>
              <a:buSzPts val="2800"/>
              <a:buFont typeface="Noto Sans Symbols"/>
              <a:buChar char="❑"/>
            </a:pPr>
            <a:r>
              <a:rPr lang="en-US" sz="2400"/>
              <a:t>Réduction de l’exposition aux rayonnements </a:t>
            </a:r>
            <a:endParaRPr/>
          </a:p>
          <a:p>
            <a:pPr marL="965200" lvl="0" indent="-457200" algn="l" rtl="0">
              <a:lnSpc>
                <a:spcPct val="110000"/>
              </a:lnSpc>
              <a:spcBef>
                <a:spcPts val="1200"/>
              </a:spcBef>
              <a:spcAft>
                <a:spcPts val="0"/>
              </a:spcAft>
              <a:buSzPts val="2800"/>
              <a:buFont typeface="Noto Sans Symbols"/>
              <a:buChar char="❑"/>
            </a:pPr>
            <a:r>
              <a:rPr lang="en-US" sz="2400"/>
              <a:t>Réduction de la pression physique sur le personnel utilisant la machine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0339-E78C-9D3B-CC2D-22A4839E0510}"/>
              </a:ext>
            </a:extLst>
          </p:cNvPr>
          <p:cNvSpPr>
            <a:spLocks noGrp="1"/>
          </p:cNvSpPr>
          <p:nvPr>
            <p:ph type="title"/>
          </p:nvPr>
        </p:nvSpPr>
        <p:spPr/>
        <p:txBody>
          <a:bodyPr/>
          <a:lstStyle/>
          <a:p>
            <a:r>
              <a:rPr lang="en-GB" dirty="0"/>
              <a:t>Acknowledgement </a:t>
            </a:r>
          </a:p>
        </p:txBody>
      </p:sp>
      <p:sp>
        <p:nvSpPr>
          <p:cNvPr id="1815" name="Google Shape;1815;g1226591b016_0_1001"/>
          <p:cNvSpPr txBox="1">
            <a:spLocks noGrp="1"/>
          </p:cNvSpPr>
          <p:nvPr>
            <p:ph type="body" idx="4294967295"/>
          </p:nvPr>
        </p:nvSpPr>
        <p:spPr>
          <a:xfrm>
            <a:off x="444500" y="946604"/>
            <a:ext cx="11083471" cy="1774825"/>
          </a:xfrm>
          <a:prstGeom prst="rect">
            <a:avLst/>
          </a:prstGeom>
          <a:noFill/>
          <a:ln>
            <a:noFill/>
          </a:ln>
        </p:spPr>
        <p:txBody>
          <a:bodyPr spcFirstLastPara="1" wrap="square" lIns="0" tIns="45700" rIns="0" bIns="45700" anchor="b" anchorCtr="0">
            <a:noAutofit/>
          </a:bodyPr>
          <a:lstStyle/>
          <a:p>
            <a:pPr marL="0" indent="0">
              <a:buNone/>
            </a:pPr>
            <a:r>
              <a:rPr lang="en-US" sz="1800" dirty="0">
                <a:effectLst/>
                <a:latin typeface="Calibri" panose="020F0502020204030204" pitchFamily="34" charset="0"/>
                <a:ea typeface="Aptos" panose="020B0004020202020204" pitchFamily="34" charset="0"/>
                <a:cs typeface="Aptos" panose="020B0004020202020204" pitchFamily="34" charset="0"/>
              </a:rPr>
              <a:t>This translation was made possible by Cooperative Agreement Number NU2GGH002490 from the U.S. Centers for Disease Control and Prevention (U.S. CDC). </a:t>
            </a:r>
          </a:p>
          <a:p>
            <a:pPr marL="0" indent="0">
              <a:buNone/>
            </a:pPr>
            <a:r>
              <a:rPr lang="en-US" sz="1800" dirty="0">
                <a:effectLst/>
                <a:latin typeface="Calibri" panose="020F0502020204030204" pitchFamily="34" charset="0"/>
                <a:ea typeface="Aptos" panose="020B0004020202020204" pitchFamily="34" charset="0"/>
                <a:cs typeface="Aptos" panose="020B0004020202020204" pitchFamily="34" charset="0"/>
              </a:rPr>
              <a:t>Its contents are solely the responsibility of the authors and do not necessarily represent the official views of the U.S. CDC or the U.S. Department of Health and Human Services.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0" lvl="0" indent="0" algn="r" rtl="0">
              <a:lnSpc>
                <a:spcPct val="100000"/>
              </a:lnSpc>
              <a:spcBef>
                <a:spcPts val="0"/>
              </a:spcBef>
              <a:spcAft>
                <a:spcPts val="0"/>
              </a:spcAft>
              <a:buClr>
                <a:schemeClr val="accent3"/>
              </a:buClr>
              <a:buSzPts val="1667"/>
              <a:buFont typeface="DM Sans Medium"/>
              <a:buNone/>
            </a:pPr>
            <a:endParaRPr dirty="0"/>
          </a:p>
        </p:txBody>
      </p:sp>
    </p:spTree>
    <p:extLst>
      <p:ext uri="{BB962C8B-B14F-4D97-AF65-F5344CB8AC3E}">
        <p14:creationId xmlns:p14="http://schemas.microsoft.com/office/powerpoint/2010/main" val="183314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gf6a162d8cd_0_1622"/>
          <p:cNvSpPr txBox="1">
            <a:spLocks noGrp="1"/>
          </p:cNvSpPr>
          <p:nvPr>
            <p:ph type="title"/>
          </p:nvPr>
        </p:nvSpPr>
        <p:spPr>
          <a:xfrm>
            <a:off x="5040923" y="1414585"/>
            <a:ext cx="6549300" cy="4649700"/>
          </a:xfrm>
          <a:prstGeom prst="rect">
            <a:avLst/>
          </a:prstGeom>
          <a:noFill/>
          <a:ln>
            <a:noFill/>
          </a:ln>
        </p:spPr>
        <p:txBody>
          <a:bodyPr spcFirstLastPara="1" wrap="square" lIns="0" tIns="45700" rIns="0" bIns="45700" anchor="ctr" anchorCtr="0">
            <a:normAutofit/>
          </a:bodyPr>
          <a:lstStyle/>
          <a:p>
            <a:pPr marL="0" lvl="0" indent="0" algn="l" rtl="0">
              <a:lnSpc>
                <a:spcPct val="90000"/>
              </a:lnSpc>
              <a:spcBef>
                <a:spcPts val="0"/>
              </a:spcBef>
              <a:spcAft>
                <a:spcPts val="0"/>
              </a:spcAft>
              <a:buClr>
                <a:schemeClr val="lt1"/>
              </a:buClr>
              <a:buSzPts val="2800"/>
              <a:buFont typeface="DM Sans Medium"/>
              <a:buNone/>
            </a:pPr>
            <a:r>
              <a:rPr lang="en-US" sz="2800" b="1"/>
              <a:t>Logiciel de détection assistée par ordinateur (DAO) pour le dépistage et le triage de la tuberculose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gf6a162d8cd_0_1626"/>
          <p:cNvSpPr txBox="1">
            <a:spLocks noGrp="1"/>
          </p:cNvSpPr>
          <p:nvPr>
            <p:ph type="body" idx="1"/>
          </p:nvPr>
        </p:nvSpPr>
        <p:spPr>
          <a:xfrm>
            <a:off x="1086337" y="1031631"/>
            <a:ext cx="10572263" cy="2397369"/>
          </a:xfrm>
          <a:prstGeom prst="rect">
            <a:avLst/>
          </a:prstGeom>
          <a:noFill/>
          <a:ln>
            <a:noFill/>
          </a:ln>
        </p:spPr>
        <p:txBody>
          <a:bodyPr spcFirstLastPara="1" wrap="square" lIns="0" tIns="45700" rIns="0" bIns="45700" anchor="t" anchorCtr="0">
            <a:normAutofit/>
          </a:bodyPr>
          <a:lstStyle/>
          <a:p>
            <a:pPr marL="0" lvl="0" indent="0" algn="l" rtl="0">
              <a:lnSpc>
                <a:spcPct val="110000"/>
              </a:lnSpc>
              <a:spcBef>
                <a:spcPts val="0"/>
              </a:spcBef>
              <a:spcAft>
                <a:spcPts val="0"/>
              </a:spcAft>
              <a:buClr>
                <a:schemeClr val="dk1"/>
              </a:buClr>
              <a:buSzPts val="1800"/>
              <a:buNone/>
            </a:pPr>
            <a:r>
              <a:rPr lang="en-US" sz="1600"/>
              <a:t>La détection assistée par ordinateur (DAO) améliore la détection de la tuberculose en contournant les inefficacités dans l’interprétation des images de radiographie thoracique (CXR), en automatisant et en standardisant l’interprétation des rayons X, et en complétant le personnel de santé existant. </a:t>
            </a:r>
            <a:endParaRPr sz="1600">
              <a:solidFill>
                <a:schemeClr val="dk1"/>
              </a:solidFill>
            </a:endParaRPr>
          </a:p>
          <a:p>
            <a:pPr marL="0" lvl="0" indent="0" algn="l" rtl="0">
              <a:lnSpc>
                <a:spcPct val="110000"/>
              </a:lnSpc>
              <a:spcBef>
                <a:spcPts val="0"/>
              </a:spcBef>
              <a:spcAft>
                <a:spcPts val="0"/>
              </a:spcAft>
              <a:buClr>
                <a:schemeClr val="dk1"/>
              </a:buClr>
              <a:buSzPts val="1800"/>
              <a:buNone/>
            </a:pPr>
            <a:endParaRPr sz="1600">
              <a:solidFill>
                <a:schemeClr val="dk1"/>
              </a:solidFill>
            </a:endParaRPr>
          </a:p>
          <a:p>
            <a:pPr marL="0" lvl="0" indent="0" algn="l" rtl="0">
              <a:lnSpc>
                <a:spcPct val="110000"/>
              </a:lnSpc>
              <a:spcBef>
                <a:spcPts val="0"/>
              </a:spcBef>
              <a:spcAft>
                <a:spcPts val="0"/>
              </a:spcAft>
              <a:buClr>
                <a:schemeClr val="dk1"/>
              </a:buClr>
              <a:buSzPts val="1800"/>
              <a:buNone/>
            </a:pPr>
            <a:r>
              <a:rPr lang="en-US" sz="1600"/>
              <a:t>La DAO utilise un type d’intelligence artificielle connu sous le nom de </a:t>
            </a:r>
            <a:r>
              <a:rPr lang="en-US" sz="1600" b="1"/>
              <a:t>réseaux neuronaux d’apprentissage en profondeur</a:t>
            </a:r>
            <a:r>
              <a:rPr lang="en-US" sz="1600"/>
              <a:t>, pour lire les radiographies thoraciques et identifier les signes de tuberculose. Les réseaux neuronaux d’apprentissage profond s’inspirent du cerveau humain pour permettre aux machines d’apprendre à effectuer des tâches spécifiques. </a:t>
            </a:r>
            <a:endParaRPr sz="1600">
              <a:solidFill>
                <a:schemeClr val="dk1"/>
              </a:solidFill>
            </a:endParaRPr>
          </a:p>
        </p:txBody>
      </p:sp>
      <p:sp>
        <p:nvSpPr>
          <p:cNvPr id="1895" name="Google Shape;1895;gf6a162d8cd_0_162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3600"/>
              <a:buFont typeface="DM Sans"/>
              <a:buNone/>
            </a:pPr>
            <a:r>
              <a:rPr lang="en-US" sz="2800"/>
              <a:t>Aperçu de la DAO en tant qu’outil de dépistage et de triage de la tuberculose</a:t>
            </a:r>
            <a:endParaRPr sz="2800">
              <a:solidFill>
                <a:schemeClr val="dk2"/>
              </a:solidFill>
            </a:endParaRPr>
          </a:p>
        </p:txBody>
      </p:sp>
      <p:sp>
        <p:nvSpPr>
          <p:cNvPr id="1896" name="Google Shape;1896;gf6a162d8cd_0_1626" descr="What is a Neural Network? | TIBCO Software"/>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Arial"/>
              <a:ea typeface="Arial"/>
              <a:cs typeface="Arial"/>
              <a:sym typeface="Arial"/>
            </a:endParaRPr>
          </a:p>
        </p:txBody>
      </p:sp>
      <p:pic>
        <p:nvPicPr>
          <p:cNvPr id="1897" name="Google Shape;1897;gf6a162d8cd_0_1626"/>
          <p:cNvPicPr preferRelativeResize="0"/>
          <p:nvPr/>
        </p:nvPicPr>
        <p:blipFill>
          <a:blip r:embed="rId3"/>
          <a:srcRect/>
          <a:stretch/>
        </p:blipFill>
        <p:spPr>
          <a:xfrm>
            <a:off x="6143290" y="3208497"/>
            <a:ext cx="5620421" cy="3131032"/>
          </a:xfrm>
          <a:prstGeom prst="rect">
            <a:avLst/>
          </a:prstGeom>
          <a:noFill/>
          <a:ln>
            <a:noFill/>
          </a:ln>
        </p:spPr>
      </p:pic>
      <p:sp>
        <p:nvSpPr>
          <p:cNvPr id="1898" name="Google Shape;1898;gf6a162d8cd_0_1626"/>
          <p:cNvSpPr txBox="1"/>
          <p:nvPr/>
        </p:nvSpPr>
        <p:spPr>
          <a:xfrm>
            <a:off x="1400236" y="3581400"/>
            <a:ext cx="4229466" cy="2631449"/>
          </a:xfrm>
          <a:prstGeom prst="rect">
            <a:avLst/>
          </a:prstGeom>
          <a:solidFill>
            <a:schemeClr val="accent6"/>
          </a:solidFill>
          <a:ln w="12700" cap="flat" cmpd="sng">
            <a:solidFill>
              <a:srgbClr val="898A8C"/>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Arial"/>
                <a:ea typeface="Arial"/>
                <a:cs typeface="Arial"/>
                <a:sym typeface="Arial"/>
              </a:rPr>
              <a:t>En mars 2021, l’OMS a recommandé l’utilisation de la DAO comme alternative aux lecteurs humains pour interpréter les CXR dans le dépistage et le triage de la tuberculose chez les personnes âgées de 15 ans ou plus. </a:t>
            </a: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600" b="0" i="0" u="none" strike="noStrike" cap="none">
                <a:solidFill>
                  <a:srgbClr val="FF0000"/>
                </a:solidFill>
                <a:latin typeface="Arial"/>
                <a:ea typeface="Arial"/>
                <a:cs typeface="Arial"/>
                <a:sym typeface="Arial"/>
              </a:rPr>
              <a:t>La DAO </a:t>
            </a:r>
            <a:r>
              <a:rPr lang="en-US" sz="1600" b="1" i="0" u="none" strike="noStrike" cap="none">
                <a:solidFill>
                  <a:srgbClr val="FF0000"/>
                </a:solidFill>
                <a:latin typeface="Arial"/>
                <a:ea typeface="Arial"/>
                <a:cs typeface="Arial"/>
                <a:sym typeface="Arial"/>
              </a:rPr>
              <a:t>n’est</a:t>
            </a:r>
            <a:r>
              <a:rPr lang="en-US" sz="1600" b="0" i="0" u="none" strike="noStrike" cap="none">
                <a:solidFill>
                  <a:srgbClr val="FF0000"/>
                </a:solidFill>
                <a:latin typeface="Arial"/>
                <a:ea typeface="Arial"/>
                <a:cs typeface="Arial"/>
                <a:sym typeface="Arial"/>
              </a:rPr>
              <a:t> ni recommandée ni validée pour être utilisée comme outil de </a:t>
            </a:r>
            <a:r>
              <a:rPr lang="en-US" sz="1600" b="1" i="0" u="none" strike="noStrike" cap="none">
                <a:solidFill>
                  <a:srgbClr val="FF0000"/>
                </a:solidFill>
                <a:latin typeface="Arial"/>
                <a:ea typeface="Arial"/>
                <a:cs typeface="Arial"/>
                <a:sym typeface="Arial"/>
              </a:rPr>
              <a:t>diagnostic</a:t>
            </a:r>
            <a:r>
              <a:rPr lang="en-US" sz="1600" b="0" i="0" u="none" strike="noStrike" cap="none">
                <a:solidFill>
                  <a:srgbClr val="FF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gf1773862d2_0_13"/>
          <p:cNvSpPr txBox="1">
            <a:spLocks noGrp="1"/>
          </p:cNvSpPr>
          <p:nvPr>
            <p:ph type="body" idx="1"/>
          </p:nvPr>
        </p:nvSpPr>
        <p:spPr>
          <a:xfrm>
            <a:off x="1028000" y="803824"/>
            <a:ext cx="10558500" cy="762000"/>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1200"/>
              </a:spcBef>
              <a:spcAft>
                <a:spcPts val="0"/>
              </a:spcAft>
              <a:buClr>
                <a:srgbClr val="5C5F61"/>
              </a:buClr>
              <a:buSzPts val="1800"/>
              <a:buNone/>
            </a:pPr>
            <a:r>
              <a:rPr lang="en-US" sz="1800"/>
              <a:t>La DAO reçoit des radiographies numériques ou des films radiologiques analogiques numérisés et utilise l’intelligence artificielle pour les analyser à la recherche de signes de tuberculose. Ce processus peut être effectué avec ou sans connexion Internet.</a:t>
            </a:r>
            <a:endParaRPr sz="1600"/>
          </a:p>
        </p:txBody>
      </p:sp>
      <p:sp>
        <p:nvSpPr>
          <p:cNvPr id="1905" name="Google Shape;1905;gf1773862d2_0_13"/>
          <p:cNvSpPr txBox="1">
            <a:spLocks noGrp="1"/>
          </p:cNvSpPr>
          <p:nvPr>
            <p:ph type="title"/>
          </p:nvPr>
        </p:nvSpPr>
        <p:spPr>
          <a:xfrm>
            <a:off x="605500" y="95250"/>
            <a:ext cx="106974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CCC73"/>
              </a:buClr>
              <a:buSzPts val="3600"/>
              <a:buFont typeface="DM Sans"/>
              <a:buNone/>
            </a:pPr>
            <a:r>
              <a:rPr lang="en-US" sz="3200"/>
              <a:t>Résultat de DAO</a:t>
            </a:r>
            <a:endParaRPr sz="3200" b="1">
              <a:solidFill>
                <a:schemeClr val="dk2"/>
              </a:solidFill>
            </a:endParaRPr>
          </a:p>
        </p:txBody>
      </p:sp>
      <p:sp>
        <p:nvSpPr>
          <p:cNvPr id="1906" name="Google Shape;1906;gf1773862d2_0_13"/>
          <p:cNvSpPr txBox="1"/>
          <p:nvPr/>
        </p:nvSpPr>
        <p:spPr>
          <a:xfrm>
            <a:off x="888900" y="1977355"/>
            <a:ext cx="6192900" cy="4708438"/>
          </a:xfrm>
          <a:prstGeom prst="rect">
            <a:avLst/>
          </a:prstGeom>
          <a:noFill/>
          <a:ln w="38100" cap="flat" cmpd="sng">
            <a:solidFill>
              <a:srgbClr val="0CCC73"/>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0000"/>
              </a:lnSpc>
              <a:spcBef>
                <a:spcPts val="500"/>
              </a:spcBef>
              <a:spcAft>
                <a:spcPts val="0"/>
              </a:spcAft>
              <a:buClr>
                <a:srgbClr val="000000"/>
              </a:buClr>
              <a:buSzPts val="1800"/>
              <a:buFont typeface="Arial"/>
              <a:buNone/>
            </a:pPr>
            <a:r>
              <a:rPr lang="en-US" sz="1600" b="0" i="0" u="none" strike="noStrike" cap="none">
                <a:solidFill>
                  <a:srgbClr val="5C5F61"/>
                </a:solidFill>
                <a:latin typeface="Arial"/>
                <a:ea typeface="Arial"/>
                <a:cs typeface="Arial"/>
                <a:sym typeface="Arial"/>
              </a:rPr>
              <a:t>En général, pour</a:t>
            </a:r>
            <a:r>
              <a:rPr lang="en-US" sz="1600" b="0" i="0" u="none" strike="noStrike" cap="none">
                <a:solidFill>
                  <a:srgbClr val="5C5F6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 </a:t>
            </a:r>
            <a:r>
              <a:rPr lang="en-US" sz="1600" b="1" i="0" u="none" strike="noStrike" cap="none">
                <a:solidFill>
                  <a:srgbClr val="5C5F6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chaque</a:t>
            </a:r>
            <a:r>
              <a:rPr lang="en-US" sz="1600" b="0" i="0" u="none" strike="noStrike" cap="none">
                <a:solidFill>
                  <a:srgbClr val="5C5F6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radiographie reçue, </a:t>
            </a:r>
            <a:r>
              <a:rPr lang="en-US" sz="1600" b="0" i="0" u="none" strike="noStrike" cap="none">
                <a:solidFill>
                  <a:srgbClr val="5C5F6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la DAO fournit :</a:t>
            </a:r>
            <a:r>
              <a:rPr lang="en-US" sz="1600" b="0" i="0" u="none" strike="noStrike" cap="none">
                <a:solidFill>
                  <a:srgbClr val="5C5F6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a:t>
            </a:r>
            <a:r>
              <a:rPr lang="en-US" sz="1600" b="0" i="0" u="none" strike="noStrike" cap="none">
                <a:solidFill>
                  <a:srgbClr val="5C5F61"/>
                </a:solidFill>
                <a:latin typeface="Arial"/>
                <a:ea typeface="Arial"/>
                <a:cs typeface="Arial"/>
                <a:sym typeface="Arial"/>
              </a:rPr>
              <a:t> </a:t>
            </a:r>
            <a:endParaRPr sz="1600" b="0" i="0" u="none" strike="noStrike" cap="none">
              <a:solidFill>
                <a:srgbClr val="5C5F61"/>
              </a:solidFill>
              <a:latin typeface="Arial"/>
              <a:ea typeface="Arial"/>
              <a:cs typeface="Arial"/>
              <a:sym typeface="Arial"/>
            </a:endParaRPr>
          </a:p>
          <a:p>
            <a:pPr marL="457200" marR="0" lvl="0" indent="-342900" algn="l" rtl="0">
              <a:lnSpc>
                <a:spcPct val="110000"/>
              </a:lnSpc>
              <a:spcBef>
                <a:spcPts val="1200"/>
              </a:spcBef>
              <a:spcAft>
                <a:spcPts val="0"/>
              </a:spcAft>
              <a:buClr>
                <a:srgbClr val="21E389"/>
              </a:buClr>
              <a:buSzPts val="1800"/>
              <a:buFont typeface="Noto Sans Symbols"/>
              <a:buChar char="➔"/>
            </a:pPr>
            <a:r>
              <a:rPr lang="en-US" sz="1600" b="0" i="0" u="none" strike="noStrike" cap="none">
                <a:solidFill>
                  <a:srgbClr val="5C5F61"/>
                </a:solidFill>
                <a:latin typeface="Arial"/>
                <a:ea typeface="Arial"/>
                <a:cs typeface="Arial"/>
                <a:sym typeface="Arial"/>
              </a:rPr>
              <a:t>Un </a:t>
            </a:r>
            <a:r>
              <a:rPr lang="en-US" sz="1600" b="1" i="0" u="none" strike="noStrike" cap="none">
                <a:solidFill>
                  <a:srgbClr val="5C5F61"/>
                </a:solidFill>
                <a:latin typeface="Arial"/>
                <a:ea typeface="Arial"/>
                <a:cs typeface="Arial"/>
                <a:sym typeface="Arial"/>
              </a:rPr>
              <a:t>score d’anomalie </a:t>
            </a:r>
            <a:r>
              <a:rPr lang="en-US" sz="1600" b="0" i="0" u="none" strike="noStrike" cap="none">
                <a:solidFill>
                  <a:srgbClr val="5C5F61"/>
                </a:solidFill>
                <a:latin typeface="Arial"/>
                <a:ea typeface="Arial"/>
                <a:cs typeface="Arial"/>
                <a:sym typeface="Arial"/>
              </a:rPr>
              <a:t>(entre 0–1, ou 0–100). Score d’anomalie élevé = probabilité plus élevée de tuberculose. </a:t>
            </a:r>
            <a:endParaRPr sz="1600" b="0" i="0" u="none" strike="noStrike" cap="none">
              <a:solidFill>
                <a:srgbClr val="5C5F61"/>
              </a:solidFill>
              <a:latin typeface="Arial"/>
              <a:ea typeface="Arial"/>
              <a:cs typeface="Arial"/>
              <a:sym typeface="Arial"/>
            </a:endParaRPr>
          </a:p>
          <a:p>
            <a:pPr marL="457200" marR="0" lvl="0" indent="-342900" algn="l" rtl="0">
              <a:lnSpc>
                <a:spcPct val="110000"/>
              </a:lnSpc>
              <a:spcBef>
                <a:spcPts val="600"/>
              </a:spcBef>
              <a:spcAft>
                <a:spcPts val="0"/>
              </a:spcAft>
              <a:buClr>
                <a:srgbClr val="21E389"/>
              </a:buClr>
              <a:buSzPts val="1800"/>
              <a:buFont typeface="Noto Sans Symbols"/>
              <a:buChar char="➔"/>
            </a:pPr>
            <a:r>
              <a:rPr lang="en-US" sz="1600" b="0" i="0" u="none" strike="noStrike" cap="none">
                <a:solidFill>
                  <a:srgbClr val="5C5F61"/>
                </a:solidFill>
                <a:latin typeface="Arial"/>
                <a:ea typeface="Arial"/>
                <a:cs typeface="Arial"/>
                <a:sym typeface="Arial"/>
              </a:rPr>
              <a:t>Une </a:t>
            </a:r>
            <a:r>
              <a:rPr lang="en-US" sz="1600" b="1" i="0" u="none" strike="noStrike" cap="none">
                <a:solidFill>
                  <a:srgbClr val="5C5F61"/>
                </a:solidFill>
                <a:latin typeface="Arial"/>
                <a:ea typeface="Arial"/>
                <a:cs typeface="Arial"/>
                <a:sym typeface="Arial"/>
              </a:rPr>
              <a:t>carte thermique </a:t>
            </a:r>
            <a:r>
              <a:rPr lang="en-US" sz="1600" b="0" i="0" u="none" strike="noStrike" cap="none">
                <a:solidFill>
                  <a:srgbClr val="5C5F61"/>
                </a:solidFill>
                <a:latin typeface="Arial"/>
                <a:ea typeface="Arial"/>
                <a:cs typeface="Arial"/>
                <a:sym typeface="Arial"/>
              </a:rPr>
              <a:t>montrant où les anomalies sont détectées par le système de DAO. </a:t>
            </a:r>
            <a:endParaRPr sz="1600" b="0" i="0" u="none" strike="noStrike" cap="none">
              <a:solidFill>
                <a:srgbClr val="5C5F61"/>
              </a:solidFill>
              <a:latin typeface="Arial"/>
              <a:ea typeface="Arial"/>
              <a:cs typeface="Arial"/>
              <a:sym typeface="Arial"/>
            </a:endParaRPr>
          </a:p>
          <a:p>
            <a:pPr marL="457200" marR="0" lvl="0" indent="-342900" algn="l" rtl="0">
              <a:lnSpc>
                <a:spcPct val="110000"/>
              </a:lnSpc>
              <a:spcBef>
                <a:spcPts val="600"/>
              </a:spcBef>
              <a:spcAft>
                <a:spcPts val="0"/>
              </a:spcAft>
              <a:buClr>
                <a:srgbClr val="21E389"/>
              </a:buClr>
              <a:buSzPts val="1800"/>
              <a:buFont typeface="Arial"/>
              <a:buChar char="➔"/>
            </a:pPr>
            <a:r>
              <a:rPr lang="en-US" sz="1600" b="0" i="0" u="none" strike="noStrike" cap="none">
                <a:solidFill>
                  <a:srgbClr val="5C5F6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Certains produits de DAO fournissent une </a:t>
            </a:r>
            <a:r>
              <a:rPr lang="en-US" sz="1600" b="1" i="0" u="none" strike="noStrike" cap="none">
                <a:solidFill>
                  <a:srgbClr val="5C5F6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classification binaire </a:t>
            </a:r>
            <a:r>
              <a:rPr lang="en-US" sz="1600" b="0" i="0" u="none" strike="noStrike" cap="none">
                <a:solidFill>
                  <a:srgbClr val="5C5F6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 anomalies liées à la tuberculose présentes » ou « anomalies liées à la tuberculose absentes »)</a:t>
            </a:r>
            <a:r>
              <a:rPr lang="en-US" sz="1600" b="0" i="0" u="none" strike="noStrike" cap="none">
                <a:solidFill>
                  <a:srgbClr val="5C5F61"/>
                </a:solidFill>
                <a:latin typeface="Arial"/>
                <a:ea typeface="Arial"/>
                <a:cs typeface="Arial"/>
                <a:sym typeface="Arial"/>
              </a:rPr>
              <a:t>.</a:t>
            </a:r>
            <a:endParaRPr sz="1600" b="0" i="0" u="none" strike="noStrike" cap="none">
              <a:solidFill>
                <a:srgbClr val="5C5F61"/>
              </a:solidFill>
              <a:latin typeface="Arial"/>
              <a:ea typeface="Arial"/>
              <a:cs typeface="Arial"/>
              <a:sym typeface="Arial"/>
            </a:endParaRPr>
          </a:p>
          <a:p>
            <a:pPr marL="0" marR="0" lvl="0" indent="0" algn="l" rtl="0">
              <a:lnSpc>
                <a:spcPct val="110000"/>
              </a:lnSpc>
              <a:spcBef>
                <a:spcPts val="1800"/>
              </a:spcBef>
              <a:spcAft>
                <a:spcPts val="0"/>
              </a:spcAft>
              <a:buClr>
                <a:srgbClr val="000000"/>
              </a:buClr>
              <a:buSzPts val="1800"/>
              <a:buFont typeface="Arial"/>
              <a:buNone/>
            </a:pPr>
            <a:r>
              <a:rPr lang="en-US" sz="1600" b="0" i="0" u="none" strike="noStrike" cap="none">
                <a:solidFill>
                  <a:srgbClr val="5C5F61"/>
                </a:solidFill>
                <a:latin typeface="Arial"/>
                <a:ea typeface="Arial"/>
                <a:cs typeface="Arial"/>
                <a:sym typeface="Arial"/>
              </a:rPr>
              <a:t>Celles-ci peuvent être résumées dans un </a:t>
            </a:r>
            <a:r>
              <a:rPr lang="en-US" sz="1600" b="1" i="0" u="none" strike="noStrike" cap="none">
                <a:solidFill>
                  <a:srgbClr val="5C5F61"/>
                </a:solidFill>
                <a:latin typeface="Arial"/>
                <a:ea typeface="Arial"/>
                <a:cs typeface="Arial"/>
                <a:sym typeface="Arial"/>
              </a:rPr>
              <a:t>format</a:t>
            </a:r>
            <a:r>
              <a:rPr lang="en-US" sz="1600" b="0" i="0" u="none" strike="noStrike" cap="none">
                <a:solidFill>
                  <a:srgbClr val="5C5F61"/>
                </a:solidFill>
                <a:latin typeface="Arial"/>
                <a:ea typeface="Arial"/>
                <a:cs typeface="Arial"/>
                <a:sym typeface="Arial"/>
              </a:rPr>
              <a:t> de rapport </a:t>
            </a:r>
            <a:r>
              <a:rPr lang="en-US" sz="1600" b="1" i="0" u="none" strike="noStrike" cap="none">
                <a:solidFill>
                  <a:srgbClr val="5C5F61"/>
                </a:solidFill>
                <a:latin typeface="Arial"/>
                <a:ea typeface="Arial"/>
                <a:cs typeface="Arial"/>
                <a:sym typeface="Arial"/>
              </a:rPr>
              <a:t>personnalisable</a:t>
            </a:r>
            <a:r>
              <a:rPr lang="en-US" sz="1600" b="0" i="0" u="none" strike="noStrike" cap="none">
                <a:solidFill>
                  <a:srgbClr val="5C5F61"/>
                </a:solidFill>
                <a:latin typeface="Arial"/>
                <a:ea typeface="Arial"/>
                <a:cs typeface="Arial"/>
                <a:sym typeface="Arial"/>
              </a:rPr>
              <a:t>.</a:t>
            </a:r>
            <a:endParaRPr sz="1600" b="0" i="0" u="none" strike="noStrike" cap="none">
              <a:solidFill>
                <a:srgbClr val="5C5F61"/>
              </a:solidFill>
              <a:latin typeface="Arial"/>
              <a:ea typeface="Arial"/>
              <a:cs typeface="Arial"/>
              <a:sym typeface="Arial"/>
            </a:endParaRPr>
          </a:p>
          <a:p>
            <a:pPr marL="0" marR="0" lvl="0" indent="0" algn="l" rtl="0">
              <a:lnSpc>
                <a:spcPct val="110000"/>
              </a:lnSpc>
              <a:spcBef>
                <a:spcPts val="1800"/>
              </a:spcBef>
              <a:spcAft>
                <a:spcPts val="0"/>
              </a:spcAft>
              <a:buClr>
                <a:srgbClr val="000000"/>
              </a:buClr>
              <a:buSzPts val="1800"/>
              <a:buFont typeface="Arial"/>
              <a:buNone/>
            </a:pPr>
            <a:r>
              <a:rPr lang="en-US" sz="1600" b="0" i="0" u="none" strike="noStrike" cap="none">
                <a:solidFill>
                  <a:srgbClr val="5C5F61"/>
                </a:solidFill>
                <a:latin typeface="Arial"/>
                <a:ea typeface="Arial"/>
                <a:cs typeface="Arial"/>
                <a:sym typeface="Arial"/>
              </a:rPr>
              <a:t>Les produits de DAO offrent également, et de plus en plus, un certain nombre de </a:t>
            </a:r>
            <a:r>
              <a:rPr lang="en-US" sz="1600" b="1" i="0" u="none" strike="noStrike" cap="none">
                <a:solidFill>
                  <a:srgbClr val="5C5F61"/>
                </a:solidFill>
                <a:latin typeface="Arial"/>
                <a:ea typeface="Arial"/>
                <a:cs typeface="Arial"/>
                <a:sym typeface="Arial"/>
              </a:rPr>
              <a:t>fonctionnalités complémentaires</a:t>
            </a:r>
            <a:r>
              <a:rPr lang="en-US" sz="1600" b="0" i="0" u="none" strike="noStrike" cap="none">
                <a:solidFill>
                  <a:srgbClr val="5C5F61"/>
                </a:solidFill>
                <a:latin typeface="Arial"/>
                <a:ea typeface="Arial"/>
                <a:cs typeface="Arial"/>
                <a:sym typeface="Arial"/>
              </a:rPr>
              <a:t> telles que les </a:t>
            </a:r>
            <a:r>
              <a:rPr lang="en-US" sz="1600" b="1" i="0" u="none" strike="noStrike" cap="none">
                <a:solidFill>
                  <a:srgbClr val="5C5F61"/>
                </a:solidFill>
                <a:latin typeface="Arial"/>
                <a:ea typeface="Arial"/>
                <a:cs typeface="Arial"/>
                <a:sym typeface="Arial"/>
              </a:rPr>
              <a:t>tableaux de bord de données.</a:t>
            </a:r>
            <a:endParaRPr sz="1600" b="1" i="0" u="none" strike="noStrike" cap="none">
              <a:solidFill>
                <a:srgbClr val="5C5F61"/>
              </a:solidFill>
              <a:latin typeface="Arial"/>
              <a:ea typeface="Arial"/>
              <a:cs typeface="Arial"/>
              <a:sym typeface="Arial"/>
            </a:endParaRPr>
          </a:p>
        </p:txBody>
      </p:sp>
      <p:pic>
        <p:nvPicPr>
          <p:cNvPr id="1907" name="Google Shape;1907;gf1773862d2_0_13"/>
          <p:cNvPicPr preferRelativeResize="0"/>
          <p:nvPr/>
        </p:nvPicPr>
        <p:blipFill rotWithShape="1">
          <a:blip r:embed="rId3">
            <a:alphaModFix/>
          </a:blip>
          <a:srcRect/>
          <a:stretch/>
        </p:blipFill>
        <p:spPr>
          <a:xfrm>
            <a:off x="7563275" y="2036225"/>
            <a:ext cx="2027100" cy="4691351"/>
          </a:xfrm>
          <a:prstGeom prst="rect">
            <a:avLst/>
          </a:prstGeom>
          <a:noFill/>
          <a:ln>
            <a:noFill/>
          </a:ln>
        </p:spPr>
      </p:pic>
      <p:pic>
        <p:nvPicPr>
          <p:cNvPr id="1908" name="Google Shape;1908;gf1773862d2_0_13"/>
          <p:cNvPicPr preferRelativeResize="0"/>
          <p:nvPr/>
        </p:nvPicPr>
        <p:blipFill rotWithShape="1">
          <a:blip r:embed="rId4">
            <a:alphaModFix/>
          </a:blip>
          <a:srcRect/>
          <a:stretch/>
        </p:blipFill>
        <p:spPr>
          <a:xfrm>
            <a:off x="9353425" y="2021848"/>
            <a:ext cx="2409275" cy="4691352"/>
          </a:xfrm>
          <a:prstGeom prst="rect">
            <a:avLst/>
          </a:prstGeom>
          <a:noFill/>
          <a:ln>
            <a:noFill/>
          </a:ln>
        </p:spPr>
      </p:pic>
      <p:cxnSp>
        <p:nvCxnSpPr>
          <p:cNvPr id="1909" name="Google Shape;1909;gf1773862d2_0_13"/>
          <p:cNvCxnSpPr/>
          <p:nvPr/>
        </p:nvCxnSpPr>
        <p:spPr>
          <a:xfrm flipH="1">
            <a:off x="9445625" y="1871800"/>
            <a:ext cx="45000" cy="5020200"/>
          </a:xfrm>
          <a:prstGeom prst="straightConnector1">
            <a:avLst/>
          </a:prstGeom>
          <a:noFill/>
          <a:ln w="38100" cap="flat" cmpd="sng">
            <a:solidFill>
              <a:srgbClr val="08884D"/>
            </a:solidFill>
            <a:prstDash val="dash"/>
            <a:round/>
            <a:headEnd type="none" w="sm" len="sm"/>
            <a:tailEnd type="none" w="sm" len="sm"/>
          </a:ln>
          <a:effectLst>
            <a:outerShdw blurRad="50800" dist="38100" dir="2700000" algn="tl" rotWithShape="0">
              <a:srgbClr val="000000">
                <a:alpha val="4000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sp>
        <p:nvSpPr>
          <p:cNvPr id="1915" name="Google Shape;1915;p7"/>
          <p:cNvSpPr txBox="1">
            <a:spLocks noGrp="1"/>
          </p:cNvSpPr>
          <p:nvPr>
            <p:ph type="body" idx="1"/>
          </p:nvPr>
        </p:nvSpPr>
        <p:spPr>
          <a:xfrm>
            <a:off x="1031185" y="1400072"/>
            <a:ext cx="10591500" cy="1714761"/>
          </a:xfrm>
          <a:prstGeom prst="rect">
            <a:avLst/>
          </a:prstGeom>
          <a:noFill/>
          <a:ln>
            <a:noFill/>
          </a:ln>
        </p:spPr>
        <p:txBody>
          <a:bodyPr spcFirstLastPara="1" wrap="square" lIns="0" tIns="45700" rIns="0" bIns="45700" anchor="t" anchorCtr="0">
            <a:noAutofit/>
          </a:bodyPr>
          <a:lstStyle/>
          <a:p>
            <a:pPr marL="58738" lvl="0" indent="0" algn="l" rtl="0">
              <a:lnSpc>
                <a:spcPct val="115000"/>
              </a:lnSpc>
              <a:spcBef>
                <a:spcPts val="0"/>
              </a:spcBef>
              <a:spcAft>
                <a:spcPts val="0"/>
              </a:spcAft>
              <a:buClr>
                <a:schemeClr val="dk1"/>
              </a:buClr>
              <a:buSzPts val="1100"/>
              <a:buFont typeface="Arial"/>
              <a:buNone/>
            </a:pPr>
            <a:r>
              <a:rPr lang="en-US" sz="1200"/>
              <a:t>Les scores d’anomalie sont un </a:t>
            </a:r>
            <a:r>
              <a:rPr lang="en-US" sz="1200" b="1"/>
              <a:t>résultat continu (entre 0–1 ou 0–100) </a:t>
            </a:r>
            <a:r>
              <a:rPr lang="en-US" sz="1200"/>
              <a:t>et représentent la </a:t>
            </a:r>
            <a:r>
              <a:rPr lang="en-US" sz="1200" b="1"/>
              <a:t>probabilité que </a:t>
            </a:r>
            <a:r>
              <a:rPr lang="en-US" sz="1200"/>
              <a:t>la tuberculose soit présente sur une radiographie donnée. </a:t>
            </a:r>
            <a:endParaRPr sz="1200">
              <a:solidFill>
                <a:schemeClr val="dk1"/>
              </a:solidFill>
            </a:endParaRPr>
          </a:p>
          <a:p>
            <a:pPr marL="58738" lvl="0" indent="0" algn="l" rtl="0">
              <a:lnSpc>
                <a:spcPct val="115000"/>
              </a:lnSpc>
              <a:spcBef>
                <a:spcPts val="600"/>
              </a:spcBef>
              <a:spcAft>
                <a:spcPts val="0"/>
              </a:spcAft>
              <a:buSzPts val="1800"/>
              <a:buNone/>
            </a:pPr>
            <a:r>
              <a:rPr lang="en-US" sz="1200"/>
              <a:t>Toutefois, les scores d’anomalie </a:t>
            </a:r>
            <a:r>
              <a:rPr lang="en-US" sz="1200" b="1"/>
              <a:t>ne sont pas</a:t>
            </a:r>
            <a:r>
              <a:rPr lang="en-US" sz="1200"/>
              <a:t> une probabilité et ne sont pas standardisés dans les logiciels de DAO, donc :</a:t>
            </a:r>
            <a:endParaRPr sz="1200">
              <a:solidFill>
                <a:schemeClr val="dk1"/>
              </a:solidFill>
            </a:endParaRPr>
          </a:p>
          <a:p>
            <a:pPr marL="457200" lvl="0" indent="-330200" algn="l" rtl="0">
              <a:lnSpc>
                <a:spcPct val="115000"/>
              </a:lnSpc>
              <a:spcBef>
                <a:spcPts val="600"/>
              </a:spcBef>
              <a:spcAft>
                <a:spcPts val="0"/>
              </a:spcAft>
              <a:buClr>
                <a:schemeClr val="dk1"/>
              </a:buClr>
              <a:buSzPts val="1600"/>
              <a:buChar char="•"/>
            </a:pPr>
            <a:r>
              <a:rPr lang="en-US" sz="1200"/>
              <a:t>Une image ayant un score de 0,4 </a:t>
            </a:r>
            <a:r>
              <a:rPr lang="en-US" sz="1200" b="1"/>
              <a:t>n’est pas nécessairement</a:t>
            </a:r>
            <a:r>
              <a:rPr lang="en-US" sz="1200"/>
              <a:t> deux fois plus susceptible de contenir de la tuberculose qu’une image ayant un score de 0,2. </a:t>
            </a:r>
            <a:endParaRPr sz="1200">
              <a:solidFill>
                <a:schemeClr val="dk1"/>
              </a:solidFill>
            </a:endParaRPr>
          </a:p>
          <a:p>
            <a:pPr marL="457200" lvl="0" indent="-330200" algn="l" rtl="0">
              <a:lnSpc>
                <a:spcPct val="115000"/>
              </a:lnSpc>
              <a:spcBef>
                <a:spcPts val="0"/>
              </a:spcBef>
              <a:spcAft>
                <a:spcPts val="0"/>
              </a:spcAft>
              <a:buClr>
                <a:schemeClr val="dk1"/>
              </a:buClr>
              <a:buSzPts val="1600"/>
              <a:buChar char="•"/>
            </a:pPr>
            <a:r>
              <a:rPr lang="en-US" sz="1200"/>
              <a:t>Un score de 0,5 dans le produit DAO A </a:t>
            </a:r>
            <a:r>
              <a:rPr lang="en-US" sz="1200" b="1"/>
              <a:t>ne signifie pas</a:t>
            </a:r>
            <a:r>
              <a:rPr lang="en-US" sz="1200"/>
              <a:t> la même chose qu’un score de 0,5 dans le produit DAO B.</a:t>
            </a:r>
            <a:endParaRPr sz="1200">
              <a:solidFill>
                <a:schemeClr val="dk1"/>
              </a:solidFill>
            </a:endParaRPr>
          </a:p>
        </p:txBody>
      </p:sp>
      <p:sp>
        <p:nvSpPr>
          <p:cNvPr id="1916" name="Google Shape;1916;p7"/>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1800"/>
              <a:buNone/>
            </a:pPr>
            <a:r>
              <a:rPr lang="en-US" sz="2800"/>
              <a:t>Comment comprendre les résultats de CAO</a:t>
            </a:r>
            <a:endParaRPr sz="2800">
              <a:solidFill>
                <a:schemeClr val="dk2"/>
              </a:solidFill>
              <a:latin typeface="DM Sans"/>
              <a:ea typeface="DM Sans"/>
              <a:cs typeface="DM Sans"/>
              <a:sym typeface="DM Sans"/>
            </a:endParaRPr>
          </a:p>
        </p:txBody>
      </p:sp>
      <p:sp>
        <p:nvSpPr>
          <p:cNvPr id="1917" name="Google Shape;1917;p7"/>
          <p:cNvSpPr txBox="1">
            <a:spLocks noGrp="1"/>
          </p:cNvSpPr>
          <p:nvPr>
            <p:ph type="title" idx="4294967295"/>
          </p:nvPr>
        </p:nvSpPr>
        <p:spPr>
          <a:xfrm>
            <a:off x="1031185" y="855212"/>
            <a:ext cx="10763250" cy="803275"/>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1800"/>
              <a:buNone/>
            </a:pPr>
            <a:r>
              <a:rPr lang="en-US" sz="1800"/>
              <a:t>Score d’anomalie</a:t>
            </a:r>
            <a:endParaRPr sz="2000">
              <a:solidFill>
                <a:schemeClr val="dk1"/>
              </a:solidFill>
              <a:latin typeface="DM Sans"/>
              <a:ea typeface="DM Sans"/>
              <a:cs typeface="DM Sans"/>
              <a:sym typeface="DM Sans"/>
            </a:endParaRPr>
          </a:p>
        </p:txBody>
      </p:sp>
      <p:sp>
        <p:nvSpPr>
          <p:cNvPr id="1918" name="Google Shape;1918;p7"/>
          <p:cNvSpPr txBox="1">
            <a:spLocks noGrp="1"/>
          </p:cNvSpPr>
          <p:nvPr>
            <p:ph type="title" idx="4294967295"/>
          </p:nvPr>
        </p:nvSpPr>
        <p:spPr>
          <a:xfrm>
            <a:off x="925050" y="3355382"/>
            <a:ext cx="10763250" cy="41275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1800"/>
              <a:buNone/>
            </a:pPr>
            <a:r>
              <a:rPr lang="en-US" sz="1800"/>
              <a:t>Classification binaire</a:t>
            </a:r>
            <a:endParaRPr sz="2000">
              <a:solidFill>
                <a:schemeClr val="dk1"/>
              </a:solidFill>
              <a:latin typeface="DM Sans"/>
              <a:ea typeface="DM Sans"/>
              <a:cs typeface="DM Sans"/>
              <a:sym typeface="DM Sans"/>
            </a:endParaRPr>
          </a:p>
        </p:txBody>
      </p:sp>
      <p:sp>
        <p:nvSpPr>
          <p:cNvPr id="1919" name="Google Shape;1919;p7"/>
          <p:cNvSpPr txBox="1"/>
          <p:nvPr/>
        </p:nvSpPr>
        <p:spPr>
          <a:xfrm>
            <a:off x="925050" y="3635423"/>
            <a:ext cx="10956300" cy="103409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600" b="0" i="0" u="none" strike="noStrike" cap="none">
                <a:solidFill>
                  <a:schemeClr val="dk1"/>
                </a:solidFill>
                <a:latin typeface="Arial"/>
                <a:ea typeface="Arial"/>
                <a:cs typeface="Arial"/>
                <a:sym typeface="Arial"/>
              </a:rPr>
              <a:t>La sélection d’un </a:t>
            </a:r>
            <a:r>
              <a:rPr lang="en-US" sz="1600" b="1" i="0" u="none" strike="noStrike" cap="none">
                <a:solidFill>
                  <a:srgbClr val="0CCC73"/>
                </a:solidFill>
                <a:latin typeface="Arial"/>
                <a:ea typeface="Arial"/>
                <a:cs typeface="Arial"/>
                <a:sym typeface="Arial"/>
              </a:rPr>
              <a:t>score seuil </a:t>
            </a:r>
            <a:r>
              <a:rPr lang="en-US" sz="1600" b="0" i="0" u="none" strike="noStrike" cap="none">
                <a:solidFill>
                  <a:schemeClr val="dk1"/>
                </a:solidFill>
                <a:latin typeface="Arial"/>
                <a:ea typeface="Arial"/>
                <a:cs typeface="Arial"/>
                <a:sym typeface="Arial"/>
              </a:rPr>
              <a:t>traduit ce résultat continu en une </a:t>
            </a:r>
            <a:r>
              <a:rPr lang="en-US" sz="1600" b="1" i="0" u="none" strike="noStrike" cap="none">
                <a:solidFill>
                  <a:schemeClr val="dk1"/>
                </a:solidFill>
                <a:latin typeface="Arial"/>
                <a:ea typeface="Arial"/>
                <a:cs typeface="Arial"/>
                <a:sym typeface="Arial"/>
              </a:rPr>
              <a:t>classification binaire :</a:t>
            </a:r>
            <a:r>
              <a:rPr lang="en-US" sz="1600" b="0"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a:ea typeface="Arial"/>
                <a:cs typeface="Arial"/>
                <a:sym typeface="Arial"/>
              </a:rPr>
              <a:t>« Possibilité de tuberculose » // « Aucun signe de tuberculose ».  </a:t>
            </a:r>
            <a:r>
              <a:rPr lang="en-US" sz="1600" b="0" i="0" u="none" strike="noStrike" cap="none">
                <a:solidFill>
                  <a:schemeClr val="dk1"/>
                </a:solidFill>
                <a:latin typeface="Arial"/>
                <a:ea typeface="Arial"/>
                <a:cs typeface="Arial"/>
                <a:sym typeface="Arial"/>
              </a:rPr>
              <a:t> Toutes les images radiologiques supérieures au seuil sont classées dans la catégorie « Possibilité de tuberculose ».</a:t>
            </a:r>
            <a:endParaRPr sz="1100" b="0" i="0" u="none" strike="noStrike" cap="none">
              <a:solidFill>
                <a:srgbClr val="000000"/>
              </a:solidFill>
              <a:latin typeface="Arial"/>
              <a:ea typeface="Arial"/>
              <a:cs typeface="Arial"/>
              <a:sym typeface="Arial"/>
            </a:endParaRPr>
          </a:p>
        </p:txBody>
      </p:sp>
      <p:cxnSp>
        <p:nvCxnSpPr>
          <p:cNvPr id="1920" name="Google Shape;1920;p7"/>
          <p:cNvCxnSpPr/>
          <p:nvPr/>
        </p:nvCxnSpPr>
        <p:spPr>
          <a:xfrm rot="10800000" flipH="1">
            <a:off x="397565" y="3213886"/>
            <a:ext cx="11396870" cy="18604"/>
          </a:xfrm>
          <a:prstGeom prst="straightConnector1">
            <a:avLst/>
          </a:prstGeom>
          <a:noFill/>
          <a:ln w="38100" cap="flat" cmpd="sng">
            <a:solidFill>
              <a:schemeClr val="accent1"/>
            </a:solidFill>
            <a:prstDash val="solid"/>
            <a:round/>
            <a:headEnd type="none" w="sm" len="sm"/>
            <a:tailEnd type="none" w="sm" len="sm"/>
          </a:ln>
          <a:effectLst>
            <a:outerShdw blurRad="40000" dist="23000" dir="5400000" rotWithShape="0">
              <a:srgbClr val="000000">
                <a:alpha val="33725"/>
              </a:srgbClr>
            </a:outerShdw>
          </a:effectLst>
        </p:spPr>
      </p:cxnSp>
      <p:grpSp>
        <p:nvGrpSpPr>
          <p:cNvPr id="1921" name="Google Shape;1921;p7"/>
          <p:cNvGrpSpPr/>
          <p:nvPr/>
        </p:nvGrpSpPr>
        <p:grpSpPr>
          <a:xfrm>
            <a:off x="1308888" y="4573027"/>
            <a:ext cx="10379412" cy="1796882"/>
            <a:chOff x="1308803" y="4659759"/>
            <a:chExt cx="10379412" cy="1796882"/>
          </a:xfrm>
        </p:grpSpPr>
        <p:sp>
          <p:nvSpPr>
            <p:cNvPr id="1922" name="Google Shape;1922;p7"/>
            <p:cNvSpPr/>
            <p:nvPr/>
          </p:nvSpPr>
          <p:spPr>
            <a:xfrm>
              <a:off x="1322319" y="5021066"/>
              <a:ext cx="9991898" cy="1435575"/>
            </a:xfrm>
            <a:prstGeom prst="roundRect">
              <a:avLst>
                <a:gd name="adj" fmla="val 16667"/>
              </a:avLst>
            </a:prstGeom>
            <a:solidFill>
              <a:schemeClr val="accent1"/>
            </a:solidFill>
            <a:ln w="25400" cap="flat" cmpd="sng">
              <a:solidFill>
                <a:srgbClr val="23B06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100" b="0" i="0" u="none" strike="noStrike" cap="none">
                <a:solidFill>
                  <a:schemeClr val="lt1"/>
                </a:solidFill>
                <a:latin typeface="Arial"/>
                <a:ea typeface="Arial"/>
                <a:cs typeface="Arial"/>
                <a:sym typeface="Arial"/>
              </a:endParaRPr>
            </a:p>
          </p:txBody>
        </p:sp>
        <p:cxnSp>
          <p:nvCxnSpPr>
            <p:cNvPr id="1923" name="Google Shape;1923;p7"/>
            <p:cNvCxnSpPr/>
            <p:nvPr/>
          </p:nvCxnSpPr>
          <p:spPr>
            <a:xfrm>
              <a:off x="1655260" y="5954679"/>
              <a:ext cx="9210000" cy="3900"/>
            </a:xfrm>
            <a:prstGeom prst="straightConnector1">
              <a:avLst/>
            </a:prstGeom>
            <a:noFill/>
            <a:ln w="9525" cap="flat" cmpd="sng">
              <a:solidFill>
                <a:schemeClr val="accent3"/>
              </a:solidFill>
              <a:prstDash val="dash"/>
              <a:round/>
              <a:headEnd type="none" w="sm" len="sm"/>
              <a:tailEnd type="none" w="sm" len="sm"/>
            </a:ln>
          </p:spPr>
        </p:cxnSp>
        <p:sp>
          <p:nvSpPr>
            <p:cNvPr id="1924" name="Google Shape;1924;p7"/>
            <p:cNvSpPr txBox="1"/>
            <p:nvPr/>
          </p:nvSpPr>
          <p:spPr>
            <a:xfrm>
              <a:off x="1322319" y="5728932"/>
              <a:ext cx="3795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0</a:t>
              </a:r>
              <a:endParaRPr sz="1100" b="0" i="0" u="none" strike="noStrike" cap="none">
                <a:solidFill>
                  <a:schemeClr val="dk1"/>
                </a:solidFill>
                <a:latin typeface="Arial"/>
                <a:ea typeface="Arial"/>
                <a:cs typeface="Arial"/>
                <a:sym typeface="Arial"/>
              </a:endParaRPr>
            </a:p>
          </p:txBody>
        </p:sp>
        <p:sp>
          <p:nvSpPr>
            <p:cNvPr id="1925" name="Google Shape;1925;p7"/>
            <p:cNvSpPr txBox="1"/>
            <p:nvPr/>
          </p:nvSpPr>
          <p:spPr>
            <a:xfrm>
              <a:off x="10811615" y="5747536"/>
              <a:ext cx="8766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100</a:t>
              </a:r>
              <a:endParaRPr sz="1100" b="0" i="0" u="none" strike="noStrike" cap="none">
                <a:solidFill>
                  <a:schemeClr val="dk1"/>
                </a:solidFill>
                <a:latin typeface="Arial"/>
                <a:ea typeface="Arial"/>
                <a:cs typeface="Arial"/>
                <a:sym typeface="Arial"/>
              </a:endParaRPr>
            </a:p>
          </p:txBody>
        </p:sp>
        <p:sp>
          <p:nvSpPr>
            <p:cNvPr id="1926" name="Google Shape;1926;p7"/>
            <p:cNvSpPr/>
            <p:nvPr/>
          </p:nvSpPr>
          <p:spPr>
            <a:xfrm>
              <a:off x="5801756" y="5889054"/>
              <a:ext cx="117300" cy="135000"/>
            </a:xfrm>
            <a:prstGeom prst="ellipse">
              <a:avLst/>
            </a:prstGeom>
            <a:solidFill>
              <a:srgbClr val="0000FF"/>
            </a:solidFill>
            <a:ln w="127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400" b="1" i="0" u="none" strike="noStrike" cap="none">
                <a:solidFill>
                  <a:srgbClr val="FFFFFF"/>
                </a:solidFill>
                <a:latin typeface="Arial"/>
                <a:ea typeface="Arial"/>
                <a:cs typeface="Arial"/>
                <a:sym typeface="Arial"/>
              </a:endParaRPr>
            </a:p>
          </p:txBody>
        </p:sp>
        <p:sp>
          <p:nvSpPr>
            <p:cNvPr id="1927" name="Google Shape;1927;p7"/>
            <p:cNvSpPr txBox="1"/>
            <p:nvPr/>
          </p:nvSpPr>
          <p:spPr>
            <a:xfrm>
              <a:off x="5919055" y="6059777"/>
              <a:ext cx="235940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Score d’anomalie</a:t>
              </a:r>
              <a:endParaRPr sz="1100" b="0" i="0" u="none" strike="noStrike" cap="none">
                <a:solidFill>
                  <a:schemeClr val="dk1"/>
                </a:solidFill>
                <a:latin typeface="Arial"/>
                <a:ea typeface="Arial"/>
                <a:cs typeface="Arial"/>
                <a:sym typeface="Arial"/>
              </a:endParaRPr>
            </a:p>
          </p:txBody>
        </p:sp>
        <p:cxnSp>
          <p:nvCxnSpPr>
            <p:cNvPr id="1928" name="Google Shape;1928;p7"/>
            <p:cNvCxnSpPr/>
            <p:nvPr/>
          </p:nvCxnSpPr>
          <p:spPr>
            <a:xfrm rot="10800000" flipH="1">
              <a:off x="5860366" y="5739943"/>
              <a:ext cx="5092200" cy="1500"/>
            </a:xfrm>
            <a:prstGeom prst="straightConnector1">
              <a:avLst/>
            </a:prstGeom>
            <a:noFill/>
            <a:ln w="38100" cap="flat" cmpd="sng">
              <a:solidFill>
                <a:schemeClr val="dk1"/>
              </a:solidFill>
              <a:prstDash val="solid"/>
              <a:round/>
              <a:headEnd type="none" w="sm" len="sm"/>
              <a:tailEnd type="triangle" w="med" len="med"/>
            </a:ln>
          </p:spPr>
        </p:cxnSp>
        <p:cxnSp>
          <p:nvCxnSpPr>
            <p:cNvPr id="1929" name="Google Shape;1929;p7"/>
            <p:cNvCxnSpPr/>
            <p:nvPr/>
          </p:nvCxnSpPr>
          <p:spPr>
            <a:xfrm rot="10800000">
              <a:off x="1477819" y="5739696"/>
              <a:ext cx="4375800" cy="0"/>
            </a:xfrm>
            <a:prstGeom prst="straightConnector1">
              <a:avLst/>
            </a:prstGeom>
            <a:noFill/>
            <a:ln w="38100" cap="flat" cmpd="sng">
              <a:solidFill>
                <a:schemeClr val="lt1"/>
              </a:solidFill>
              <a:prstDash val="solid"/>
              <a:round/>
              <a:headEnd type="none" w="sm" len="sm"/>
              <a:tailEnd type="triangle" w="med" len="med"/>
            </a:ln>
          </p:spPr>
        </p:cxnSp>
        <p:sp>
          <p:nvSpPr>
            <p:cNvPr id="1930" name="Google Shape;1930;p7"/>
            <p:cNvSpPr txBox="1"/>
            <p:nvPr/>
          </p:nvSpPr>
          <p:spPr>
            <a:xfrm>
              <a:off x="4950430" y="5114235"/>
              <a:ext cx="1819800"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100" b="1" i="1" u="none" strike="noStrike" cap="none">
                  <a:solidFill>
                    <a:schemeClr val="dk1"/>
                  </a:solidFill>
                  <a:latin typeface="Arial"/>
                  <a:ea typeface="Arial"/>
                  <a:cs typeface="Arial"/>
                  <a:sym typeface="Arial"/>
                </a:rPr>
                <a:t> </a:t>
              </a:r>
              <a:r>
                <a:rPr lang="en-US" sz="1100" b="1" i="0" u="none" strike="noStrike" cap="none">
                  <a:solidFill>
                    <a:schemeClr val="dk1"/>
                  </a:solidFill>
                  <a:latin typeface="Arial"/>
                  <a:ea typeface="Arial"/>
                  <a:cs typeface="Arial"/>
                  <a:sym typeface="Arial"/>
                </a:rPr>
                <a:t>Score seuil</a:t>
              </a:r>
              <a:r>
                <a:rPr lang="en-US" sz="1100" b="1" i="1" u="none" strike="noStrike" cap="none">
                  <a:solidFill>
                    <a:schemeClr val="dk1"/>
                  </a:solidFill>
                  <a:latin typeface="Arial"/>
                  <a:ea typeface="Arial"/>
                  <a:cs typeface="Arial"/>
                  <a:sym typeface="Arial"/>
                </a:rPr>
                <a:t> = 0,45 </a:t>
              </a:r>
              <a:br>
                <a:rPr lang="en-US" sz="1100" b="1" i="1" u="none" strike="noStrike" cap="none">
                  <a:solidFill>
                    <a:schemeClr val="dk1"/>
                  </a:solidFill>
                  <a:latin typeface="Arial"/>
                  <a:ea typeface="Arial"/>
                  <a:cs typeface="Arial"/>
                  <a:sym typeface="Arial"/>
                </a:rPr>
              </a:br>
              <a:r>
                <a:rPr lang="en-US" sz="1100" b="1" i="1" u="none" strike="noStrike" cap="none">
                  <a:solidFill>
                    <a:schemeClr val="dk1"/>
                  </a:solidFill>
                  <a:latin typeface="Arial"/>
                  <a:ea typeface="Arial"/>
                  <a:cs typeface="Arial"/>
                  <a:sym typeface="Arial"/>
                </a:rPr>
                <a:t>(ou 45)</a:t>
              </a:r>
              <a:endParaRPr sz="1000" b="0" i="0" u="none" strike="noStrike" cap="none">
                <a:solidFill>
                  <a:schemeClr val="dk1"/>
                </a:solidFill>
                <a:latin typeface="Arial"/>
                <a:ea typeface="Arial"/>
                <a:cs typeface="Arial"/>
                <a:sym typeface="Arial"/>
              </a:endParaRPr>
            </a:p>
          </p:txBody>
        </p:sp>
        <p:sp>
          <p:nvSpPr>
            <p:cNvPr id="1931" name="Google Shape;1931;p7"/>
            <p:cNvSpPr txBox="1"/>
            <p:nvPr/>
          </p:nvSpPr>
          <p:spPr>
            <a:xfrm>
              <a:off x="1308803" y="5229307"/>
              <a:ext cx="3654794"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100" b="1" i="1" u="none" strike="noStrike" cap="none">
                  <a:solidFill>
                    <a:schemeClr val="dk1"/>
                  </a:solidFill>
                  <a:latin typeface="Arial"/>
                  <a:ea typeface="Arial"/>
                  <a:cs typeface="Arial"/>
                  <a:sym typeface="Arial"/>
                </a:rPr>
                <a:t>0</a:t>
              </a:r>
              <a:r>
                <a:rPr lang="en-US" sz="1100" b="0" i="1" u="none" strike="noStrike" cap="none">
                  <a:solidFill>
                    <a:schemeClr val="dk1"/>
                  </a:solidFill>
                  <a:latin typeface="Arial"/>
                  <a:ea typeface="Arial"/>
                  <a:cs typeface="Arial"/>
                  <a:sym typeface="Arial"/>
                </a:rPr>
                <a:t>–</a:t>
              </a:r>
              <a:r>
                <a:rPr lang="en-US" sz="1100" b="1" i="1" u="none" strike="noStrike" cap="none">
                  <a:solidFill>
                    <a:schemeClr val="dk1"/>
                  </a:solidFill>
                  <a:latin typeface="Arial"/>
                  <a:ea typeface="Arial"/>
                  <a:cs typeface="Arial"/>
                  <a:sym typeface="Arial"/>
                </a:rPr>
                <a:t>44, toutes les images ont reçu la mention « Aucun signe de tuberculose »</a:t>
              </a:r>
              <a:endParaRPr sz="1200" b="0" i="0" u="none" strike="noStrike" cap="none">
                <a:solidFill>
                  <a:schemeClr val="dk1"/>
                </a:solidFill>
                <a:latin typeface="Arial"/>
                <a:ea typeface="Arial"/>
                <a:cs typeface="Arial"/>
                <a:sym typeface="Arial"/>
              </a:endParaRPr>
            </a:p>
          </p:txBody>
        </p:sp>
        <p:sp>
          <p:nvSpPr>
            <p:cNvPr id="1932" name="Google Shape;1932;p7"/>
            <p:cNvSpPr txBox="1"/>
            <p:nvPr/>
          </p:nvSpPr>
          <p:spPr>
            <a:xfrm>
              <a:off x="6534085" y="5277840"/>
              <a:ext cx="4606800"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100" b="1" i="1" u="none" strike="noStrike" cap="none">
                  <a:solidFill>
                    <a:schemeClr val="dk1"/>
                  </a:solidFill>
                  <a:latin typeface="Arial"/>
                  <a:ea typeface="Arial"/>
                  <a:cs typeface="Arial"/>
                  <a:sym typeface="Arial"/>
                </a:rPr>
                <a:t>Plus de 45, toutes les images ont été attribuées à la « Possibilité de tuberculose » </a:t>
              </a:r>
              <a:endParaRPr sz="1200" b="0" i="0" u="none" strike="noStrike" cap="none">
                <a:solidFill>
                  <a:schemeClr val="dk1"/>
                </a:solidFill>
                <a:latin typeface="Arial"/>
                <a:ea typeface="Arial"/>
                <a:cs typeface="Arial"/>
                <a:sym typeface="Arial"/>
              </a:endParaRPr>
            </a:p>
          </p:txBody>
        </p:sp>
        <p:cxnSp>
          <p:nvCxnSpPr>
            <p:cNvPr id="1933" name="Google Shape;1933;p7"/>
            <p:cNvCxnSpPr>
              <a:stCxn id="1930" idx="2"/>
              <a:endCxn id="1926" idx="0"/>
            </p:cNvCxnSpPr>
            <p:nvPr/>
          </p:nvCxnSpPr>
          <p:spPr>
            <a:xfrm>
              <a:off x="5860330" y="5545082"/>
              <a:ext cx="0" cy="344100"/>
            </a:xfrm>
            <a:prstGeom prst="straightConnector1">
              <a:avLst/>
            </a:prstGeom>
            <a:noFill/>
            <a:ln w="28575" cap="flat" cmpd="sng">
              <a:solidFill>
                <a:srgbClr val="0000FF"/>
              </a:solidFill>
              <a:prstDash val="dash"/>
              <a:round/>
              <a:headEnd type="none" w="sm" len="sm"/>
              <a:tailEnd type="none" w="sm" len="sm"/>
            </a:ln>
          </p:spPr>
        </p:cxnSp>
        <p:sp>
          <p:nvSpPr>
            <p:cNvPr id="1934" name="Google Shape;1934;p7"/>
            <p:cNvSpPr/>
            <p:nvPr/>
          </p:nvSpPr>
          <p:spPr>
            <a:xfrm>
              <a:off x="1322319" y="4659759"/>
              <a:ext cx="9818566" cy="307104"/>
            </a:xfrm>
            <a:prstGeom prst="roundRect">
              <a:avLst>
                <a:gd name="adj" fmla="val 25804"/>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100" b="1" i="0" u="sng" strike="noStrike" cap="none">
                  <a:solidFill>
                    <a:schemeClr val="dk1"/>
                  </a:solidFill>
                  <a:latin typeface="Arial"/>
                  <a:ea typeface="Arial"/>
                  <a:cs typeface="Arial"/>
                  <a:sym typeface="Arial"/>
                </a:rPr>
                <a:t>Classification binaire</a:t>
              </a:r>
              <a:endParaRPr sz="1050" b="0" i="0" u="none" strike="noStrike" cap="none">
                <a:solidFill>
                  <a:schemeClr val="dk1"/>
                </a:solidFill>
                <a:latin typeface="Arial"/>
                <a:ea typeface="Arial"/>
                <a:cs typeface="Arial"/>
                <a:sym typeface="Arial"/>
              </a:endParaRPr>
            </a:p>
          </p:txBody>
        </p:sp>
        <p:cxnSp>
          <p:nvCxnSpPr>
            <p:cNvPr id="1935" name="Google Shape;1935;p7"/>
            <p:cNvCxnSpPr/>
            <p:nvPr/>
          </p:nvCxnSpPr>
          <p:spPr>
            <a:xfrm rot="10800000">
              <a:off x="5860406" y="6051708"/>
              <a:ext cx="117298" cy="170296"/>
            </a:xfrm>
            <a:prstGeom prst="straightConnector1">
              <a:avLst/>
            </a:prstGeom>
            <a:noFill/>
            <a:ln w="9525" cap="flat" cmpd="sng">
              <a:solidFill>
                <a:srgbClr val="001B3F"/>
              </a:solidFill>
              <a:prstDash val="solid"/>
              <a:round/>
              <a:headEnd type="none" w="sm" len="sm"/>
              <a:tailEnd type="triangl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CF 2021 Master">
  <a:themeElements>
    <a:clrScheme name="Custom 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6658</Words>
  <Application>Microsoft Office PowerPoint</Application>
  <PresentationFormat>Widescreen</PresentationFormat>
  <Paragraphs>625</Paragraphs>
  <Slides>59</Slides>
  <Notes>58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59</vt:i4>
      </vt:variant>
    </vt:vector>
  </HeadingPairs>
  <TitlesOfParts>
    <vt:vector size="68" baseType="lpstr">
      <vt:lpstr>DM Sans</vt:lpstr>
      <vt:lpstr>Courier New</vt:lpstr>
      <vt:lpstr>Arial</vt:lpstr>
      <vt:lpstr>Calibri</vt:lpstr>
      <vt:lpstr>DM Sans Medium</vt:lpstr>
      <vt:lpstr>Aptos</vt:lpstr>
      <vt:lpstr>Noto Sans Symbols</vt:lpstr>
      <vt:lpstr>ICF 2021 Master</vt:lpstr>
      <vt:lpstr>ICF 2021 Master</vt:lpstr>
      <vt:lpstr>PowerPoint Presentation</vt:lpstr>
      <vt:lpstr>INTRODUCTION</vt:lpstr>
      <vt:lpstr>Aperçu du cours</vt:lpstr>
      <vt:lpstr>Objectifs d’apprentissage </vt:lpstr>
      <vt:lpstr>Rappel : Directives de l’OMS sur le dépistage systématique</vt:lpstr>
      <vt:lpstr>Logiciel de détection assistée par ordinateur (DAO) pour le dépistage et le triage de la tuberculose</vt:lpstr>
      <vt:lpstr>Aperçu de la DAO en tant qu’outil de dépistage et de triage de la tuberculose</vt:lpstr>
      <vt:lpstr>Résultat de DAO</vt:lpstr>
      <vt:lpstr>Comment comprendre les résultats de CAO</vt:lpstr>
      <vt:lpstr>Détection des anomalies non tuberculeuses par DAO</vt:lpstr>
      <vt:lpstr>Validation de la DAO pour l’interprétation des radiographies numériques</vt:lpstr>
      <vt:lpstr>Validation de la DAO pour l’interprétation des radiographies numériques</vt:lpstr>
      <vt:lpstr>Où la DAO s’intègre-t-elle dans l’algorithme de dépistage de la tuberculose ?</vt:lpstr>
      <vt:lpstr>Où la DAO s’intègre-t-elle dans l’algorithme de dépistage de la tuberculose ?</vt:lpstr>
      <vt:lpstr>Où le DAO est-il utilisé dans l’algorithme de dépistage de la tuberculose du projet ? – pour une personnalisation par NTP</vt:lpstr>
      <vt:lpstr>Produits DAO dans le catalogue GDF</vt:lpstr>
      <vt:lpstr>InferRead DR Chest</vt:lpstr>
      <vt:lpstr>Système de diagnostic Infervision avec IA</vt:lpstr>
      <vt:lpstr>Système de diagnostic Infervision avec IA - liste d’études</vt:lpstr>
      <vt:lpstr>Système de diagnostic Infervision avec IA - Seuil AI</vt:lpstr>
      <vt:lpstr>Infervision - Forfait et prix</vt:lpstr>
      <vt:lpstr>Infervision - Forfait et prix</vt:lpstr>
      <vt:lpstr>CAD4TB</vt:lpstr>
      <vt:lpstr>PowerPoint Presentation</vt:lpstr>
      <vt:lpstr>PowerPoint Presentation</vt:lpstr>
      <vt:lpstr>Fenêtre de visualisation CAD4TB montrant la carte thermique et le score - TB possible</vt:lpstr>
      <vt:lpstr>Symptôme CAD4TB et rapport GXP</vt:lpstr>
      <vt:lpstr>Module d’informations CAD4TB montrant la répartition du sexe, de l’âge et du score</vt:lpstr>
      <vt:lpstr>Forfait et prix de CAD4TB V7</vt:lpstr>
      <vt:lpstr>Forfait et prix de CAD4TB V7</vt:lpstr>
      <vt:lpstr>RÉCAPITULATIF SUR LA RADIOLOGIE DE BASE</vt:lpstr>
      <vt:lpstr>Types de technologie de radiographies</vt:lpstr>
      <vt:lpstr>PRÉSENTATION DES SYSTÈMES DE RADIOGRAPHIE ULTRA-PORTABLES</vt:lpstr>
      <vt:lpstr>Présentation du système de radiographie ultra-portable (UP-XR)</vt:lpstr>
      <vt:lpstr>FUJIFILM XAIR</vt:lpstr>
      <vt:lpstr>PowerPoint Presentation</vt:lpstr>
      <vt:lpstr>PowerPoint Presentation</vt:lpstr>
      <vt:lpstr>Kit complet Fujifilm Xair - Prix</vt:lpstr>
      <vt:lpstr>Kit complet Fujifilm Xair - Prix</vt:lpstr>
      <vt:lpstr>Connexion avec Infervision</vt:lpstr>
      <vt:lpstr>Connexion avec CAD4TB</vt:lpstr>
      <vt:lpstr>Console Advance CAD4TB Inter-Communication</vt:lpstr>
      <vt:lpstr>Console Advance CAD4TB Inter-Communication</vt:lpstr>
      <vt:lpstr>Console Advance CAD4TB Inter-Communication</vt:lpstr>
      <vt:lpstr>Console Advance CAD4TB Inter-Communication</vt:lpstr>
      <vt:lpstr>DELFT LIGHT</vt:lpstr>
      <vt:lpstr>PowerPoint Presentation</vt:lpstr>
      <vt:lpstr>PowerPoint Presentation</vt:lpstr>
      <vt:lpstr>Résumé : le pack ultra-portable de GDF</vt:lpstr>
      <vt:lpstr>Connexion avec CAD4TB</vt:lpstr>
      <vt:lpstr>Connexion avec CAD4TB</vt:lpstr>
      <vt:lpstr>PowerPoint Presentation</vt:lpstr>
      <vt:lpstr>Résumé</vt:lpstr>
      <vt:lpstr>Vérification des connaissances - Question 1</vt:lpstr>
      <vt:lpstr>Vérification des connaissances - Question 2 </vt:lpstr>
      <vt:lpstr>Vérification des connaissances—Question 3</vt:lpstr>
      <vt:lpstr>Vérification des connaissances—Question 4</vt:lpstr>
      <vt:lpstr>Vérification des connaissances-Question 5 </vt:lpstr>
      <vt:lpstr>Acknowledgement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Grace Cecilia Musonda Kahenya</dc:creator>
  <cp:lastModifiedBy>Sarah Zaidi</cp:lastModifiedBy>
  <cp:revision>3</cp:revision>
  <dcterms:created xsi:type="dcterms:W3CDTF">2021-09-16T12:14:44Z</dcterms:created>
  <dcterms:modified xsi:type="dcterms:W3CDTF">2024-07-02T08:50:48Z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0x010100C0B90C8D5F072044B7ED2EA054332753</vt:lpwstr>
  </property>
</Properties>
</file>