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05"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14" r:id="rId25"/>
  </p:sldIdLst>
  <p:sldSz cx="12192000" cy="6858000"/>
  <p:notesSz cx="6858000" cy="9144000"/>
  <p:embeddedFontLst>
    <p:embeddedFont>
      <p:font typeface="DM Sans" pitchFamily="2" charset="0"/>
      <p:regular r:id="rId27"/>
      <p:bold r:id="rId28"/>
      <p:italic r:id="rId29"/>
      <p:boldItalic r:id="rId30"/>
    </p:embeddedFont>
    <p:embeddedFont>
      <p:font typeface="DM Sans Medium"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JKNxdgQVqGyhbjQXdRK1C1q50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ZAID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46A0F-BBDE-4A30-80FF-40EB5DF17421}" v="1" dt="2024-06-18T07:21:53.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6" name="Google Shape;16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7" name="Google Shape;164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5" name="Google Shape;17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1" name="Google Shape;17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Les résultats du dépistage peuvent être simplement le nombre de personnes dépistées, l’identifiant unique du patient et, si les systèmes le permettent, l’enregistrement de la tuberculose présumée. </a:t>
            </a:r>
            <a:endParaRPr/>
          </a:p>
          <a:p>
            <a:pPr marL="457200" lvl="0" indent="-22860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Certains systèmes tiers, System One’s Aspect ou Savics’s Data To Care, peuvent prendre en charge ce lien.</a:t>
            </a:r>
            <a:endParaRPr/>
          </a:p>
        </p:txBody>
      </p:sp>
      <p:sp>
        <p:nvSpPr>
          <p:cNvPr id="1752" name="Google Shape;17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8" name="Google Shape;17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3" name="Google Shape;17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64" name="Google Shape;17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1" name="Google Shape;17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7" name="Google Shape;17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5" name="Google Shape;178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Orientation au processus : </a:t>
            </a:r>
            <a:endParaRPr/>
          </a:p>
        </p:txBody>
      </p:sp>
      <p:sp>
        <p:nvSpPr>
          <p:cNvPr id="1786" name="Google Shape;178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9" name="Google Shape;17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f1773862d2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gf1773862d2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Rappel – rappel au Module 1.</a:t>
            </a:r>
            <a:endParaRPr/>
          </a:p>
        </p:txBody>
      </p:sp>
      <p:sp>
        <p:nvSpPr>
          <p:cNvPr id="1806" name="Google Shape;1806;gf1773862d2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gf1773862d2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gf1773862d2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4" name="Google Shape;1824;gf1773862d2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5" name="Google Shape;16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5" name="Google Shape;183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1" name="Google Shape;18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7" name="Google Shape;184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1" name="Google Shape;16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3" name="Google Shape;16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f1773862d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0" name="Google Shape;1690;gf1773862d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f6a162d8cd_0_16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1" name="Google Shape;1701;gf6a162d8cd_0_1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f6a162d8cd_0_1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6" name="Google Shape;1706;gf6a162d8cd_0_16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7" name="Google Shape;1707;gf6a162d8cd_0_16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9" name="Google Shape;17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0" name="Google Shape;17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4"/>
        <p:cNvGrpSpPr/>
        <p:nvPr/>
      </p:nvGrpSpPr>
      <p:grpSpPr>
        <a:xfrm>
          <a:off x="0" y="0"/>
          <a:ext cx="0" cy="0"/>
          <a:chOff x="0" y="0"/>
          <a:chExt cx="0" cy="0"/>
        </a:xfrm>
      </p:grpSpPr>
      <p:sp>
        <p:nvSpPr>
          <p:cNvPr id="15" name="Google Shape;15;p33"/>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6" name="Google Shape;16;p33"/>
          <p:cNvGrpSpPr/>
          <p:nvPr/>
        </p:nvGrpSpPr>
        <p:grpSpPr>
          <a:xfrm>
            <a:off x="0" y="330"/>
            <a:ext cx="12192000" cy="4198606"/>
            <a:chOff x="228600" y="396"/>
            <a:chExt cx="14173200" cy="5028804"/>
          </a:xfrm>
        </p:grpSpPr>
        <p:sp>
          <p:nvSpPr>
            <p:cNvPr id="17" name="Google Shape;17;p33"/>
            <p:cNvSpPr/>
            <p:nvPr/>
          </p:nvSpPr>
          <p:spPr>
            <a:xfrm>
              <a:off x="228600" y="4880187"/>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 name="Google Shape;18;p33"/>
            <p:cNvSpPr/>
            <p:nvPr/>
          </p:nvSpPr>
          <p:spPr>
            <a:xfrm>
              <a:off x="228600" y="4689651"/>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 name="Google Shape;19;p33"/>
            <p:cNvSpPr/>
            <p:nvPr/>
          </p:nvSpPr>
          <p:spPr>
            <a:xfrm>
              <a:off x="228600" y="4495624"/>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 name="Google Shape;20;p33"/>
            <p:cNvSpPr/>
            <p:nvPr/>
          </p:nvSpPr>
          <p:spPr>
            <a:xfrm>
              <a:off x="228600" y="4305476"/>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 name="Google Shape;21;p33"/>
            <p:cNvSpPr/>
            <p:nvPr/>
          </p:nvSpPr>
          <p:spPr>
            <a:xfrm>
              <a:off x="228600" y="411144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 name="Google Shape;22;p33"/>
            <p:cNvSpPr/>
            <p:nvPr/>
          </p:nvSpPr>
          <p:spPr>
            <a:xfrm>
              <a:off x="228600" y="3913540"/>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 name="Google Shape;23;p33"/>
            <p:cNvSpPr/>
            <p:nvPr/>
          </p:nvSpPr>
          <p:spPr>
            <a:xfrm>
              <a:off x="228600" y="3713692"/>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 name="Google Shape;24;p33"/>
            <p:cNvSpPr/>
            <p:nvPr/>
          </p:nvSpPr>
          <p:spPr>
            <a:xfrm rot="10800000">
              <a:off x="228600" y="2437920"/>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 name="Google Shape;25;p33"/>
            <p:cNvSpPr/>
            <p:nvPr/>
          </p:nvSpPr>
          <p:spPr>
            <a:xfrm rot="10800000">
              <a:off x="228600" y="2648479"/>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 name="Google Shape;26;p33"/>
            <p:cNvSpPr/>
            <p:nvPr/>
          </p:nvSpPr>
          <p:spPr>
            <a:xfrm rot="10800000">
              <a:off x="228600" y="285802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 name="Google Shape;27;p33"/>
            <p:cNvSpPr/>
            <p:nvPr/>
          </p:nvSpPr>
          <p:spPr>
            <a:xfrm rot="10800000">
              <a:off x="228600" y="3067579"/>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 name="Google Shape;28;p33"/>
            <p:cNvSpPr/>
            <p:nvPr/>
          </p:nvSpPr>
          <p:spPr>
            <a:xfrm rot="10800000">
              <a:off x="228600" y="328100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 name="Google Shape;29;p33"/>
            <p:cNvSpPr/>
            <p:nvPr/>
          </p:nvSpPr>
          <p:spPr>
            <a:xfrm rot="10800000">
              <a:off x="228600" y="3496381"/>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0" name="Google Shape;30;p33"/>
            <p:cNvSpPr/>
            <p:nvPr/>
          </p:nvSpPr>
          <p:spPr>
            <a:xfrm>
              <a:off x="228600" y="2249247"/>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1" name="Google Shape;31;p33"/>
            <p:cNvSpPr/>
            <p:nvPr/>
          </p:nvSpPr>
          <p:spPr>
            <a:xfrm>
              <a:off x="228600" y="205521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2" name="Google Shape;32;p33"/>
            <p:cNvSpPr/>
            <p:nvPr/>
          </p:nvSpPr>
          <p:spPr>
            <a:xfrm>
              <a:off x="228600" y="1865072"/>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3" name="Google Shape;33;p33"/>
            <p:cNvSpPr/>
            <p:nvPr/>
          </p:nvSpPr>
          <p:spPr>
            <a:xfrm>
              <a:off x="228600" y="1671044"/>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4" name="Google Shape;34;p33"/>
            <p:cNvSpPr/>
            <p:nvPr/>
          </p:nvSpPr>
          <p:spPr>
            <a:xfrm>
              <a:off x="228600" y="1473135"/>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5" name="Google Shape;35;p33"/>
            <p:cNvSpPr/>
            <p:nvPr/>
          </p:nvSpPr>
          <p:spPr>
            <a:xfrm>
              <a:off x="228600" y="1273287"/>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6" name="Google Shape;36;p33"/>
            <p:cNvSpPr/>
            <p:nvPr/>
          </p:nvSpPr>
          <p:spPr>
            <a:xfrm rot="10800000">
              <a:off x="228600" y="396"/>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7" name="Google Shape;37;p33"/>
            <p:cNvSpPr/>
            <p:nvPr/>
          </p:nvSpPr>
          <p:spPr>
            <a:xfrm rot="10800000">
              <a:off x="228600" y="210955"/>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8" name="Google Shape;38;p33"/>
            <p:cNvSpPr/>
            <p:nvPr/>
          </p:nvSpPr>
          <p:spPr>
            <a:xfrm rot="10800000">
              <a:off x="228600" y="420505"/>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9" name="Google Shape;39;p33"/>
            <p:cNvSpPr/>
            <p:nvPr/>
          </p:nvSpPr>
          <p:spPr>
            <a:xfrm rot="10800000">
              <a:off x="228600" y="630055"/>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0" name="Google Shape;40;p33"/>
            <p:cNvSpPr/>
            <p:nvPr/>
          </p:nvSpPr>
          <p:spPr>
            <a:xfrm rot="10800000">
              <a:off x="228600" y="843486"/>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1" name="Google Shape;41;p33"/>
            <p:cNvSpPr/>
            <p:nvPr/>
          </p:nvSpPr>
          <p:spPr>
            <a:xfrm rot="10800000">
              <a:off x="228600" y="1058857"/>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2" name="Google Shape;42;p33"/>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43" name="Google Shape;43;p33"/>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44" name="Google Shape;44;p33"/>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3"/>
          </p:nvPr>
        </p:nvSpPr>
        <p:spPr>
          <a:xfrm>
            <a:off x="6010010" y="5957402"/>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body" idx="4"/>
          </p:nvPr>
        </p:nvSpPr>
        <p:spPr>
          <a:xfrm>
            <a:off x="10097332" y="5624173"/>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33"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147"/>
        <p:cNvGrpSpPr/>
        <p:nvPr/>
      </p:nvGrpSpPr>
      <p:grpSpPr>
        <a:xfrm>
          <a:off x="0" y="0"/>
          <a:ext cx="0" cy="0"/>
          <a:chOff x="0" y="0"/>
          <a:chExt cx="0" cy="0"/>
        </a:xfrm>
      </p:grpSpPr>
      <p:sp>
        <p:nvSpPr>
          <p:cNvPr id="148" name="Google Shape;148;p3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39"/>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0" name="Google Shape;150;p39"/>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51" name="Google Shape;151;p39"/>
          <p:cNvGrpSpPr/>
          <p:nvPr/>
        </p:nvGrpSpPr>
        <p:grpSpPr>
          <a:xfrm>
            <a:off x="481582" y="896740"/>
            <a:ext cx="430723" cy="760860"/>
            <a:chOff x="5962307" y="432768"/>
            <a:chExt cx="1057621" cy="1754327"/>
          </a:xfrm>
        </p:grpSpPr>
        <p:sp>
          <p:nvSpPr>
            <p:cNvPr id="152" name="Google Shape;152;p39"/>
            <p:cNvSpPr/>
            <p:nvPr/>
          </p:nvSpPr>
          <p:spPr>
            <a:xfrm rot="8100000">
              <a:off x="5871258" y="1536756"/>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53" name="Google Shape;153;p39"/>
            <p:cNvSpPr/>
            <p:nvPr/>
          </p:nvSpPr>
          <p:spPr>
            <a:xfrm rot="-8100000">
              <a:off x="5880397" y="830911"/>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54" name="Google Shape;154;p3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1187"/>
        <p:cNvGrpSpPr/>
        <p:nvPr/>
      </p:nvGrpSpPr>
      <p:grpSpPr>
        <a:xfrm>
          <a:off x="0" y="0"/>
          <a:ext cx="0" cy="0"/>
          <a:chOff x="0" y="0"/>
          <a:chExt cx="0" cy="0"/>
        </a:xfrm>
      </p:grpSpPr>
      <p:sp>
        <p:nvSpPr>
          <p:cNvPr id="1188" name="Google Shape;1188;gf31fb77f8f_0_1742"/>
          <p:cNvSpPr txBox="1">
            <a:spLocks noGrp="1"/>
          </p:cNvSpPr>
          <p:nvPr>
            <p:ph type="sldNum" idx="12"/>
          </p:nvPr>
        </p:nvSpPr>
        <p:spPr>
          <a:xfrm>
            <a:off x="9526815" y="6349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89" name="Google Shape;1189;gf31fb77f8f_0_1742"/>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90" name="Google Shape;1190;gf31fb77f8f_0_1742"/>
          <p:cNvGrpSpPr/>
          <p:nvPr/>
        </p:nvGrpSpPr>
        <p:grpSpPr>
          <a:xfrm>
            <a:off x="3410796" y="1672539"/>
            <a:ext cx="1129630" cy="1874149"/>
            <a:chOff x="5962290" y="432750"/>
            <a:chExt cx="1057508" cy="1754493"/>
          </a:xfrm>
        </p:grpSpPr>
        <p:sp>
          <p:nvSpPr>
            <p:cNvPr id="1191" name="Google Shape;1191;gf31fb77f8f_0_1742"/>
            <p:cNvSpPr/>
            <p:nvPr/>
          </p:nvSpPr>
          <p:spPr>
            <a:xfrm rot="8100000">
              <a:off x="5871145" y="1536987"/>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92" name="Google Shape;1192;gf31fb77f8f_0_1742"/>
            <p:cNvSpPr/>
            <p:nvPr/>
          </p:nvSpPr>
          <p:spPr>
            <a:xfrm rot="-8100000">
              <a:off x="5880153" y="830994"/>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93" name="Google Shape;1193;gf31fb77f8f_0_1742"/>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4" name="Google Shape;1194;gf31fb77f8f_0_174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1195"/>
        <p:cNvGrpSpPr/>
        <p:nvPr/>
      </p:nvGrpSpPr>
      <p:grpSpPr>
        <a:xfrm>
          <a:off x="0" y="0"/>
          <a:ext cx="0" cy="0"/>
          <a:chOff x="0" y="0"/>
          <a:chExt cx="0" cy="0"/>
        </a:xfrm>
      </p:grpSpPr>
      <p:sp>
        <p:nvSpPr>
          <p:cNvPr id="1196" name="Google Shape;1196;gf31fb77f8f_0_175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197" name="Google Shape;1197;gf31fb77f8f_0_1750"/>
          <p:cNvGrpSpPr/>
          <p:nvPr/>
        </p:nvGrpSpPr>
        <p:grpSpPr>
          <a:xfrm>
            <a:off x="3422796" y="1672539"/>
            <a:ext cx="1129630" cy="1874149"/>
            <a:chOff x="5962290" y="432750"/>
            <a:chExt cx="1057508" cy="1754493"/>
          </a:xfrm>
        </p:grpSpPr>
        <p:sp>
          <p:nvSpPr>
            <p:cNvPr id="1198" name="Google Shape;1198;gf31fb77f8f_0_1750"/>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99" name="Google Shape;1199;gf31fb77f8f_0_1750"/>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200" name="Google Shape;1200;gf31fb77f8f_0_175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201" name="Google Shape;1201;gf31fb77f8f_0_1750"/>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gf31fb77f8f_0_175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1203"/>
        <p:cNvGrpSpPr/>
        <p:nvPr/>
      </p:nvGrpSpPr>
      <p:grpSpPr>
        <a:xfrm>
          <a:off x="0" y="0"/>
          <a:ext cx="0" cy="0"/>
          <a:chOff x="0" y="0"/>
          <a:chExt cx="0" cy="0"/>
        </a:xfrm>
      </p:grpSpPr>
      <p:sp>
        <p:nvSpPr>
          <p:cNvPr id="1204" name="Google Shape;1204;gf31fb77f8f_0_1758"/>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600"/>
              <a:buFont typeface="DM Sans Medium"/>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5" name="Google Shape;1205;gf31fb77f8f_0_1758"/>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06" name="Google Shape;1206;gf31fb77f8f_0_1758"/>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207" name="Google Shape;1207;gf31fb77f8f_0_1758"/>
          <p:cNvGrpSpPr/>
          <p:nvPr/>
        </p:nvGrpSpPr>
        <p:grpSpPr>
          <a:xfrm rot="10800000">
            <a:off x="9578979" y="1351659"/>
            <a:ext cx="2060976" cy="3419331"/>
            <a:chOff x="5962290" y="432750"/>
            <a:chExt cx="1057508" cy="1754493"/>
          </a:xfrm>
        </p:grpSpPr>
        <p:sp>
          <p:nvSpPr>
            <p:cNvPr id="1208" name="Google Shape;1208;gf31fb77f8f_0_1758"/>
            <p:cNvSpPr/>
            <p:nvPr/>
          </p:nvSpPr>
          <p:spPr>
            <a:xfrm rot="8100000">
              <a:off x="5871145" y="1536987"/>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209" name="Google Shape;1209;gf31fb77f8f_0_1758"/>
            <p:cNvSpPr/>
            <p:nvPr/>
          </p:nvSpPr>
          <p:spPr>
            <a:xfrm rot="-8100000">
              <a:off x="5880153" y="830994"/>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210" name="Google Shape;1210;gf31fb77f8f_0_1758"/>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1211"/>
        <p:cNvGrpSpPr/>
        <p:nvPr/>
      </p:nvGrpSpPr>
      <p:grpSpPr>
        <a:xfrm>
          <a:off x="0" y="0"/>
          <a:ext cx="0" cy="0"/>
          <a:chOff x="0" y="0"/>
          <a:chExt cx="0" cy="0"/>
        </a:xfrm>
      </p:grpSpPr>
      <p:sp>
        <p:nvSpPr>
          <p:cNvPr id="1212" name="Google Shape;1212;gf31fb77f8f_0_1766"/>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8B8E91"/>
              </a:buClr>
              <a:buSzPts val="3600"/>
              <a:buFont typeface="DM Sans Medium"/>
              <a:buNone/>
              <a:defRPr sz="3600">
                <a:solidFill>
                  <a:srgbClr val="8B8E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3" name="Google Shape;1213;gf31fb77f8f_0_1766"/>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14" name="Google Shape;1214;gf31fb77f8f_0_1766"/>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215" name="Google Shape;1215;gf31fb77f8f_0_1766"/>
          <p:cNvGrpSpPr/>
          <p:nvPr/>
        </p:nvGrpSpPr>
        <p:grpSpPr>
          <a:xfrm rot="10800000">
            <a:off x="9578979" y="1351659"/>
            <a:ext cx="2060976" cy="3419331"/>
            <a:chOff x="5962290" y="432750"/>
            <a:chExt cx="1057508" cy="1754493"/>
          </a:xfrm>
        </p:grpSpPr>
        <p:sp>
          <p:nvSpPr>
            <p:cNvPr id="1216" name="Google Shape;1216;gf31fb77f8f_0_1766"/>
            <p:cNvSpPr/>
            <p:nvPr/>
          </p:nvSpPr>
          <p:spPr>
            <a:xfrm rot="8100000">
              <a:off x="5871145" y="1536987"/>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217" name="Google Shape;1217;gf31fb77f8f_0_1766"/>
            <p:cNvSpPr/>
            <p:nvPr/>
          </p:nvSpPr>
          <p:spPr>
            <a:xfrm rot="-8100000">
              <a:off x="5880153" y="830994"/>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218" name="Google Shape;1218;gf31fb77f8f_0_1766"/>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1219"/>
        <p:cNvGrpSpPr/>
        <p:nvPr/>
      </p:nvGrpSpPr>
      <p:grpSpPr>
        <a:xfrm>
          <a:off x="0" y="0"/>
          <a:ext cx="0" cy="0"/>
          <a:chOff x="0" y="0"/>
          <a:chExt cx="0" cy="0"/>
        </a:xfrm>
      </p:grpSpPr>
      <p:sp>
        <p:nvSpPr>
          <p:cNvPr id="1220" name="Google Shape;1220;gf31fb77f8f_0_1774"/>
          <p:cNvSpPr txBox="1">
            <a:spLocks noGrp="1"/>
          </p:cNvSpPr>
          <p:nvPr>
            <p:ph type="title"/>
          </p:nvPr>
        </p:nvSpPr>
        <p:spPr>
          <a:xfrm>
            <a:off x="5449956"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FFC628"/>
              </a:buClr>
              <a:buSzPts val="3600"/>
              <a:buFont typeface="DM Sans Medium"/>
              <a:buNone/>
              <a:defRPr sz="3600">
                <a:solidFill>
                  <a:srgbClr val="FFC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21" name="Google Shape;1221;gf31fb77f8f_0_1774"/>
          <p:cNvGrpSpPr/>
          <p:nvPr/>
        </p:nvGrpSpPr>
        <p:grpSpPr>
          <a:xfrm>
            <a:off x="2917986" y="1674253"/>
            <a:ext cx="2060976" cy="3419331"/>
            <a:chOff x="5962290" y="432750"/>
            <a:chExt cx="1057508" cy="1754493"/>
          </a:xfrm>
        </p:grpSpPr>
        <p:sp>
          <p:nvSpPr>
            <p:cNvPr id="1222" name="Google Shape;1222;gf31fb77f8f_0_1774"/>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3" name="Google Shape;1223;gf31fb77f8f_0_1774"/>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224" name="Google Shape;1224;gf31fb77f8f_0_1774"/>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25" name="Google Shape;1225;gf31fb77f8f_0_1774"/>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
        <p:nvSpPr>
          <p:cNvPr id="1226" name="Google Shape;1226;gf31fb77f8f_0_1774"/>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1227"/>
        <p:cNvGrpSpPr/>
        <p:nvPr/>
      </p:nvGrpSpPr>
      <p:grpSpPr>
        <a:xfrm>
          <a:off x="0" y="0"/>
          <a:ext cx="0" cy="0"/>
          <a:chOff x="0" y="0"/>
          <a:chExt cx="0" cy="0"/>
        </a:xfrm>
      </p:grpSpPr>
      <p:pic>
        <p:nvPicPr>
          <p:cNvPr id="1228" name="Google Shape;1228;gf31fb77f8f_0_1782"/>
          <p:cNvPicPr preferRelativeResize="0"/>
          <p:nvPr/>
        </p:nvPicPr>
        <p:blipFill rotWithShape="1">
          <a:blip r:embed="rId2">
            <a:alphaModFix/>
          </a:blip>
          <a:srcRect l="49502" t="15348" b="225"/>
          <a:stretch/>
        </p:blipFill>
        <p:spPr>
          <a:xfrm flipH="1">
            <a:off x="7599962" y="1"/>
            <a:ext cx="4592037" cy="6858000"/>
          </a:xfrm>
          <a:prstGeom prst="rect">
            <a:avLst/>
          </a:prstGeom>
          <a:noFill/>
          <a:ln>
            <a:noFill/>
          </a:ln>
        </p:spPr>
      </p:pic>
      <p:pic>
        <p:nvPicPr>
          <p:cNvPr id="1229" name="Google Shape;1229;gf31fb77f8f_0_1782"/>
          <p:cNvPicPr preferRelativeResize="0"/>
          <p:nvPr/>
        </p:nvPicPr>
        <p:blipFill rotWithShape="1">
          <a:blip r:embed="rId3">
            <a:alphaModFix/>
          </a:blip>
          <a:srcRect/>
          <a:stretch/>
        </p:blipFill>
        <p:spPr>
          <a:xfrm>
            <a:off x="1" y="0"/>
            <a:ext cx="8041659" cy="6858000"/>
          </a:xfrm>
          <a:prstGeom prst="rect">
            <a:avLst/>
          </a:prstGeom>
          <a:noFill/>
          <a:ln>
            <a:noFill/>
          </a:ln>
        </p:spPr>
      </p:pic>
      <p:sp>
        <p:nvSpPr>
          <p:cNvPr id="1230" name="Google Shape;1230;gf31fb77f8f_0_1782"/>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1" name="Google Shape;1231;gf31fb77f8f_0_1782"/>
          <p:cNvSpPr txBox="1">
            <a:spLocks noGrp="1"/>
          </p:cNvSpPr>
          <p:nvPr>
            <p:ph type="body" idx="1"/>
          </p:nvPr>
        </p:nvSpPr>
        <p:spPr>
          <a:xfrm>
            <a:off x="4572000" y="1755913"/>
            <a:ext cx="6950100" cy="3369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2" name="Google Shape;1232;gf31fb77f8f_0_178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33" name="Google Shape;1233;gf31fb77f8f_0_1782"/>
          <p:cNvCxnSpPr/>
          <p:nvPr/>
        </p:nvCxnSpPr>
        <p:spPr>
          <a:xfrm>
            <a:off x="445975" y="857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1234"/>
        <p:cNvGrpSpPr/>
        <p:nvPr/>
      </p:nvGrpSpPr>
      <p:grpSpPr>
        <a:xfrm>
          <a:off x="0" y="0"/>
          <a:ext cx="0" cy="0"/>
          <a:chOff x="0" y="0"/>
          <a:chExt cx="0" cy="0"/>
        </a:xfrm>
      </p:grpSpPr>
      <p:sp>
        <p:nvSpPr>
          <p:cNvPr id="1235" name="Google Shape;1235;gf31fb77f8f_0_1789"/>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6" name="Google Shape;1236;gf31fb77f8f_0_178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7" name="Google Shape;1237;gf31fb77f8f_0_178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8" name="Google Shape;1238;gf31fb77f8f_0_178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9" name="Google Shape;1239;gf31fb77f8f_0_178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1240"/>
        <p:cNvGrpSpPr/>
        <p:nvPr/>
      </p:nvGrpSpPr>
      <p:grpSpPr>
        <a:xfrm>
          <a:off x="0" y="0"/>
          <a:ext cx="0" cy="0"/>
          <a:chOff x="0" y="0"/>
          <a:chExt cx="0" cy="0"/>
        </a:xfrm>
      </p:grpSpPr>
      <p:sp>
        <p:nvSpPr>
          <p:cNvPr id="1241" name="Google Shape;1241;gf31fb77f8f_0_1795"/>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42" name="Google Shape;1242;gf31fb77f8f_0_1795"/>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3" name="Google Shape;1243;gf31fb77f8f_0_1795"/>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4" name="Google Shape;1244;gf31fb77f8f_0_179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45" name="Google Shape;1245;gf31fb77f8f_0_1795"/>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1246"/>
        <p:cNvGrpSpPr/>
        <p:nvPr/>
      </p:nvGrpSpPr>
      <p:grpSpPr>
        <a:xfrm>
          <a:off x="0" y="0"/>
          <a:ext cx="0" cy="0"/>
          <a:chOff x="0" y="0"/>
          <a:chExt cx="0" cy="0"/>
        </a:xfrm>
      </p:grpSpPr>
      <p:sp>
        <p:nvSpPr>
          <p:cNvPr id="1247" name="Google Shape;1247;gf31fb77f8f_0_1801"/>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48" name="Google Shape;1248;gf31fb77f8f_0_1801"/>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9" name="Google Shape;1249;gf31fb77f8f_0_1801"/>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0" name="Google Shape;1250;gf31fb77f8f_0_180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1" name="Google Shape;1251;gf31fb77f8f_0_1801"/>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1252"/>
        <p:cNvGrpSpPr/>
        <p:nvPr/>
      </p:nvGrpSpPr>
      <p:grpSpPr>
        <a:xfrm>
          <a:off x="0" y="0"/>
          <a:ext cx="0" cy="0"/>
          <a:chOff x="0" y="0"/>
          <a:chExt cx="0" cy="0"/>
        </a:xfrm>
      </p:grpSpPr>
      <p:sp>
        <p:nvSpPr>
          <p:cNvPr id="1253" name="Google Shape;1253;gf31fb77f8f_0_1807"/>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4" name="Google Shape;1254;gf31fb77f8f_0_1807"/>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5" name="Google Shape;1255;gf31fb77f8f_0_1807"/>
          <p:cNvSpPr txBox="1">
            <a:spLocks noGrp="1"/>
          </p:cNvSpPr>
          <p:nvPr>
            <p:ph type="title"/>
          </p:nvPr>
        </p:nvSpPr>
        <p:spPr>
          <a:xfrm>
            <a:off x="263758" y="643175"/>
            <a:ext cx="56178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6" name="Google Shape;1256;gf31fb77f8f_0_1807"/>
          <p:cNvSpPr txBox="1">
            <a:spLocks noGrp="1"/>
          </p:cNvSpPr>
          <p:nvPr>
            <p:ph type="body" idx="1"/>
          </p:nvPr>
        </p:nvSpPr>
        <p:spPr>
          <a:xfrm>
            <a:off x="6549292" y="461108"/>
            <a:ext cx="5293500" cy="58380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7" name="Google Shape;1257;gf31fb77f8f_0_1807"/>
          <p:cNvSpPr txBox="1"/>
          <p:nvPr/>
        </p:nvSpPr>
        <p:spPr>
          <a:xfrm>
            <a:off x="263758" y="185487"/>
            <a:ext cx="17328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1258" name="Google Shape;1258;gf31fb77f8f_0_1807"/>
          <p:cNvSpPr txBox="1">
            <a:spLocks noGrp="1"/>
          </p:cNvSpPr>
          <p:nvPr>
            <p:ph type="body" idx="2"/>
          </p:nvPr>
        </p:nvSpPr>
        <p:spPr>
          <a:xfrm>
            <a:off x="296333" y="1358464"/>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9" name="Google Shape;1259;gf31fb77f8f_0_1807"/>
          <p:cNvSpPr txBox="1">
            <a:spLocks noGrp="1"/>
          </p:cNvSpPr>
          <p:nvPr>
            <p:ph type="body" idx="3"/>
          </p:nvPr>
        </p:nvSpPr>
        <p:spPr>
          <a:xfrm>
            <a:off x="296334" y="2086934"/>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0" name="Google Shape;1260;gf31fb77f8f_0_1807"/>
          <p:cNvSpPr txBox="1">
            <a:spLocks noGrp="1"/>
          </p:cNvSpPr>
          <p:nvPr>
            <p:ph type="body" idx="4"/>
          </p:nvPr>
        </p:nvSpPr>
        <p:spPr>
          <a:xfrm>
            <a:off x="296333" y="3346290"/>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1" name="Google Shape;1261;gf31fb77f8f_0_1807"/>
          <p:cNvSpPr txBox="1">
            <a:spLocks noGrp="1"/>
          </p:cNvSpPr>
          <p:nvPr>
            <p:ph type="body" idx="5"/>
          </p:nvPr>
        </p:nvSpPr>
        <p:spPr>
          <a:xfrm>
            <a:off x="296333" y="4074759"/>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2" name="Google Shape;1262;gf31fb77f8f_0_1807"/>
          <p:cNvSpPr>
            <a:spLocks noGrp="1"/>
          </p:cNvSpPr>
          <p:nvPr>
            <p:ph type="pic" idx="6"/>
          </p:nvPr>
        </p:nvSpPr>
        <p:spPr>
          <a:xfrm>
            <a:off x="349250" y="5930636"/>
            <a:ext cx="926400" cy="743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155"/>
        <p:cNvGrpSpPr/>
        <p:nvPr/>
      </p:nvGrpSpPr>
      <p:grpSpPr>
        <a:xfrm>
          <a:off x="0" y="0"/>
          <a:ext cx="0" cy="0"/>
          <a:chOff x="0" y="0"/>
          <a:chExt cx="0" cy="0"/>
        </a:xfrm>
      </p:grpSpPr>
      <p:sp>
        <p:nvSpPr>
          <p:cNvPr id="156" name="Google Shape;156;p37"/>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 name="Google Shape;157;p37"/>
          <p:cNvSpPr txBox="1">
            <a:spLocks noGrp="1"/>
          </p:cNvSpPr>
          <p:nvPr>
            <p:ph type="title"/>
          </p:nvPr>
        </p:nvSpPr>
        <p:spPr>
          <a:xfrm>
            <a:off x="5210735" y="989327"/>
            <a:ext cx="6022873" cy="507488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000"/>
              <a:buFont typeface="DM Sans Medium"/>
              <a:buNone/>
              <a:defRPr sz="3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7"/>
          <p:cNvSpPr/>
          <p:nvPr/>
        </p:nvSpPr>
        <p:spPr>
          <a:xfrm>
            <a:off x="0" y="682586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 name="Google Shape;159;p37"/>
          <p:cNvSpPr/>
          <p:nvPr/>
        </p:nvSpPr>
        <p:spPr>
          <a:xfrm>
            <a:off x="0" y="6705541"/>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 name="Google Shape;160;p37"/>
          <p:cNvSpPr/>
          <p:nvPr/>
        </p:nvSpPr>
        <p:spPr>
          <a:xfrm rot="10800000">
            <a:off x="0" y="593743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 name="Google Shape;161;p37"/>
          <p:cNvSpPr/>
          <p:nvPr/>
        </p:nvSpPr>
        <p:spPr>
          <a:xfrm rot="10800000">
            <a:off x="0" y="606420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 name="Google Shape;162;p37"/>
          <p:cNvSpPr/>
          <p:nvPr/>
        </p:nvSpPr>
        <p:spPr>
          <a:xfrm rot="10800000">
            <a:off x="0" y="619037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 name="Google Shape;163;p37"/>
          <p:cNvSpPr/>
          <p:nvPr/>
        </p:nvSpPr>
        <p:spPr>
          <a:xfrm rot="10800000">
            <a:off x="0" y="631653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 name="Google Shape;164;p37"/>
          <p:cNvSpPr/>
          <p:nvPr/>
        </p:nvSpPr>
        <p:spPr>
          <a:xfrm rot="10800000">
            <a:off x="0" y="644503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 name="Google Shape;165;p37"/>
          <p:cNvSpPr/>
          <p:nvPr/>
        </p:nvSpPr>
        <p:spPr>
          <a:xfrm rot="10800000">
            <a:off x="0" y="6574705"/>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 name="Google Shape;166;p37"/>
          <p:cNvSpPr/>
          <p:nvPr/>
        </p:nvSpPr>
        <p:spPr>
          <a:xfrm>
            <a:off x="0" y="5823843"/>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 name="Google Shape;167;p37"/>
          <p:cNvSpPr/>
          <p:nvPr/>
        </p:nvSpPr>
        <p:spPr>
          <a:xfrm>
            <a:off x="0" y="5707024"/>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 name="Google Shape;168;p37"/>
          <p:cNvSpPr/>
          <p:nvPr/>
        </p:nvSpPr>
        <p:spPr>
          <a:xfrm>
            <a:off x="0" y="5592543"/>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 name="Google Shape;169;p37"/>
          <p:cNvSpPr/>
          <p:nvPr/>
        </p:nvSpPr>
        <p:spPr>
          <a:xfrm>
            <a:off x="0" y="5475724"/>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 name="Google Shape;170;p37"/>
          <p:cNvSpPr/>
          <p:nvPr/>
        </p:nvSpPr>
        <p:spPr>
          <a:xfrm>
            <a:off x="0" y="5356569"/>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 name="Google Shape;171;p37"/>
          <p:cNvSpPr/>
          <p:nvPr/>
        </p:nvSpPr>
        <p:spPr>
          <a:xfrm>
            <a:off x="0" y="5236247"/>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 name="Google Shape;172;p37"/>
          <p:cNvSpPr/>
          <p:nvPr/>
        </p:nvSpPr>
        <p:spPr>
          <a:xfrm rot="10800000">
            <a:off x="0" y="446987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 name="Google Shape;173;p37"/>
          <p:cNvSpPr/>
          <p:nvPr/>
        </p:nvSpPr>
        <p:spPr>
          <a:xfrm rot="10800000">
            <a:off x="0" y="459664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 name="Google Shape;174;p37"/>
          <p:cNvSpPr/>
          <p:nvPr/>
        </p:nvSpPr>
        <p:spPr>
          <a:xfrm rot="10800000">
            <a:off x="0" y="472281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 name="Google Shape;175;p37"/>
          <p:cNvSpPr/>
          <p:nvPr/>
        </p:nvSpPr>
        <p:spPr>
          <a:xfrm rot="10800000">
            <a:off x="0" y="484897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 name="Google Shape;176;p37"/>
          <p:cNvSpPr/>
          <p:nvPr/>
        </p:nvSpPr>
        <p:spPr>
          <a:xfrm rot="10800000">
            <a:off x="0" y="497747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 name="Google Shape;177;p37"/>
          <p:cNvSpPr/>
          <p:nvPr/>
        </p:nvSpPr>
        <p:spPr>
          <a:xfrm rot="10800000">
            <a:off x="0" y="510714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 name="Google Shape;178;p37"/>
          <p:cNvSpPr/>
          <p:nvPr/>
        </p:nvSpPr>
        <p:spPr>
          <a:xfrm rot="-8100000">
            <a:off x="334006" y="1732887"/>
            <a:ext cx="3590223" cy="3590223"/>
          </a:xfrm>
          <a:prstGeom prst="corner">
            <a:avLst>
              <a:gd name="adj1" fmla="val 20121"/>
              <a:gd name="adj2" fmla="val 20273"/>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1263"/>
        <p:cNvGrpSpPr/>
        <p:nvPr/>
      </p:nvGrpSpPr>
      <p:grpSpPr>
        <a:xfrm>
          <a:off x="0" y="0"/>
          <a:ext cx="0" cy="0"/>
          <a:chOff x="0" y="0"/>
          <a:chExt cx="0" cy="0"/>
        </a:xfrm>
      </p:grpSpPr>
      <p:sp>
        <p:nvSpPr>
          <p:cNvPr id="1264" name="Google Shape;1264;gf31fb77f8f_0_1818"/>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5" name="Google Shape;1265;gf31fb77f8f_0_1818"/>
          <p:cNvSpPr txBox="1">
            <a:spLocks noGrp="1"/>
          </p:cNvSpPr>
          <p:nvPr>
            <p:ph type="title"/>
          </p:nvPr>
        </p:nvSpPr>
        <p:spPr>
          <a:xfrm>
            <a:off x="263758" y="599218"/>
            <a:ext cx="27924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6" name="Google Shape;1266;gf31fb77f8f_0_1818"/>
          <p:cNvSpPr txBox="1">
            <a:spLocks noGrp="1"/>
          </p:cNvSpPr>
          <p:nvPr>
            <p:ph type="body" idx="1"/>
          </p:nvPr>
        </p:nvSpPr>
        <p:spPr>
          <a:xfrm>
            <a:off x="349250" y="1237304"/>
            <a:ext cx="11281200" cy="46932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7" name="Google Shape;1267;gf31fb77f8f_0_1818"/>
          <p:cNvSpPr txBox="1"/>
          <p:nvPr/>
        </p:nvSpPr>
        <p:spPr>
          <a:xfrm>
            <a:off x="263758" y="205230"/>
            <a:ext cx="27594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1268" name="Google Shape;1268;gf31fb77f8f_0_1818"/>
          <p:cNvSpPr>
            <a:spLocks noGrp="1"/>
          </p:cNvSpPr>
          <p:nvPr>
            <p:ph type="pic" idx="2"/>
          </p:nvPr>
        </p:nvSpPr>
        <p:spPr>
          <a:xfrm>
            <a:off x="349250" y="5930636"/>
            <a:ext cx="926400" cy="743400"/>
          </a:xfrm>
          <a:prstGeom prst="rect">
            <a:avLst/>
          </a:prstGeom>
          <a:noFill/>
          <a:ln>
            <a:noFill/>
          </a:ln>
        </p:spPr>
      </p:sp>
      <p:pic>
        <p:nvPicPr>
          <p:cNvPr id="1269" name="Google Shape;1269;gf31fb77f8f_0_1818" descr="A picture containing application&#10;&#10;Description automatically generated"/>
          <p:cNvPicPr preferRelativeResize="0"/>
          <p:nvPr/>
        </p:nvPicPr>
        <p:blipFill rotWithShape="1">
          <a:blip r:embed="rId2">
            <a:alphaModFix/>
          </a:blip>
          <a:srcRect l="4892" t="64003" r="4836" b="4742"/>
          <a:stretch/>
        </p:blipFill>
        <p:spPr>
          <a:xfrm>
            <a:off x="11133886" y="6578771"/>
            <a:ext cx="842094"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1270"/>
        <p:cNvGrpSpPr/>
        <p:nvPr/>
      </p:nvGrpSpPr>
      <p:grpSpPr>
        <a:xfrm>
          <a:off x="0" y="0"/>
          <a:ext cx="0" cy="0"/>
          <a:chOff x="0" y="0"/>
          <a:chExt cx="0" cy="0"/>
        </a:xfrm>
      </p:grpSpPr>
      <p:grpSp>
        <p:nvGrpSpPr>
          <p:cNvPr id="1271" name="Google Shape;1271;gf31fb77f8f_0_1825"/>
          <p:cNvGrpSpPr/>
          <p:nvPr/>
        </p:nvGrpSpPr>
        <p:grpSpPr>
          <a:xfrm>
            <a:off x="-3" y="257"/>
            <a:ext cx="12191787" cy="4198710"/>
            <a:chOff x="228600" y="310"/>
            <a:chExt cx="14173200" cy="5028998"/>
          </a:xfrm>
        </p:grpSpPr>
        <p:sp>
          <p:nvSpPr>
            <p:cNvPr id="1272" name="Google Shape;1272;gf31fb77f8f_0_1825"/>
            <p:cNvSpPr/>
            <p:nvPr/>
          </p:nvSpPr>
          <p:spPr>
            <a:xfrm>
              <a:off x="228600" y="4880208"/>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3" name="Google Shape;1273;gf31fb77f8f_0_1825"/>
            <p:cNvSpPr/>
            <p:nvPr/>
          </p:nvSpPr>
          <p:spPr>
            <a:xfrm>
              <a:off x="228600" y="468967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4" name="Google Shape;1274;gf31fb77f8f_0_1825"/>
            <p:cNvSpPr/>
            <p:nvPr/>
          </p:nvSpPr>
          <p:spPr>
            <a:xfrm>
              <a:off x="228600" y="4495643"/>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5" name="Google Shape;1275;gf31fb77f8f_0_1825"/>
            <p:cNvSpPr/>
            <p:nvPr/>
          </p:nvSpPr>
          <p:spPr>
            <a:xfrm>
              <a:off x="228600" y="4305493"/>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6" name="Google Shape;1276;gf31fb77f8f_0_1825"/>
            <p:cNvSpPr/>
            <p:nvPr/>
          </p:nvSpPr>
          <p:spPr>
            <a:xfrm>
              <a:off x="228600" y="4111466"/>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7" name="Google Shape;1277;gf31fb77f8f_0_1825"/>
            <p:cNvSpPr/>
            <p:nvPr/>
          </p:nvSpPr>
          <p:spPr>
            <a:xfrm>
              <a:off x="228600" y="39135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8" name="Google Shape;1278;gf31fb77f8f_0_1825"/>
            <p:cNvSpPr/>
            <p:nvPr/>
          </p:nvSpPr>
          <p:spPr>
            <a:xfrm>
              <a:off x="228600" y="3713708"/>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9" name="Google Shape;1279;gf31fb77f8f_0_1825"/>
            <p:cNvSpPr/>
            <p:nvPr/>
          </p:nvSpPr>
          <p:spPr>
            <a:xfrm rot="10800000">
              <a:off x="228600" y="2437844"/>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0" name="Google Shape;1280;gf31fb77f8f_0_1825"/>
            <p:cNvSpPr/>
            <p:nvPr/>
          </p:nvSpPr>
          <p:spPr>
            <a:xfrm rot="10800000">
              <a:off x="228600" y="264848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1" name="Google Shape;1281;gf31fb77f8f_0_1825"/>
            <p:cNvSpPr/>
            <p:nvPr/>
          </p:nvSpPr>
          <p:spPr>
            <a:xfrm rot="10800000">
              <a:off x="228600" y="2858109"/>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2" name="Google Shape;1282;gf31fb77f8f_0_1825"/>
            <p:cNvSpPr/>
            <p:nvPr/>
          </p:nvSpPr>
          <p:spPr>
            <a:xfrm rot="10800000">
              <a:off x="228600" y="3067457"/>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3" name="Google Shape;1283;gf31fb77f8f_0_1825"/>
            <p:cNvSpPr/>
            <p:nvPr/>
          </p:nvSpPr>
          <p:spPr>
            <a:xfrm rot="10800000">
              <a:off x="228600" y="3280985"/>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4" name="Google Shape;1284;gf31fb77f8f_0_1825"/>
            <p:cNvSpPr/>
            <p:nvPr/>
          </p:nvSpPr>
          <p:spPr>
            <a:xfrm rot="10800000">
              <a:off x="228600" y="3496295"/>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5" name="Google Shape;1285;gf31fb77f8f_0_1825"/>
            <p:cNvSpPr/>
            <p:nvPr/>
          </p:nvSpPr>
          <p:spPr>
            <a:xfrm>
              <a:off x="228600" y="2249258"/>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6" name="Google Shape;1286;gf31fb77f8f_0_1825"/>
            <p:cNvSpPr/>
            <p:nvPr/>
          </p:nvSpPr>
          <p:spPr>
            <a:xfrm>
              <a:off x="228600" y="2055228"/>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7" name="Google Shape;1287;gf31fb77f8f_0_1825"/>
            <p:cNvSpPr/>
            <p:nvPr/>
          </p:nvSpPr>
          <p:spPr>
            <a:xfrm>
              <a:off x="228600" y="1865080"/>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8" name="Google Shape;1288;gf31fb77f8f_0_1825"/>
            <p:cNvSpPr/>
            <p:nvPr/>
          </p:nvSpPr>
          <p:spPr>
            <a:xfrm>
              <a:off x="228600" y="1671052"/>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9" name="Google Shape;1289;gf31fb77f8f_0_1825"/>
            <p:cNvSpPr/>
            <p:nvPr/>
          </p:nvSpPr>
          <p:spPr>
            <a:xfrm>
              <a:off x="228600" y="1473142"/>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0" name="Google Shape;1290;gf31fb77f8f_0_1825"/>
            <p:cNvSpPr/>
            <p:nvPr/>
          </p:nvSpPr>
          <p:spPr>
            <a:xfrm>
              <a:off x="228600" y="1273293"/>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1" name="Google Shape;1291;gf31fb77f8f_0_1825"/>
            <p:cNvSpPr/>
            <p:nvPr/>
          </p:nvSpPr>
          <p:spPr>
            <a:xfrm rot="10800000">
              <a:off x="228600" y="310"/>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2" name="Google Shape;1292;gf31fb77f8f_0_1825"/>
            <p:cNvSpPr/>
            <p:nvPr/>
          </p:nvSpPr>
          <p:spPr>
            <a:xfrm rot="10800000">
              <a:off x="228600" y="210947"/>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3" name="Google Shape;1293;gf31fb77f8f_0_1825"/>
            <p:cNvSpPr/>
            <p:nvPr/>
          </p:nvSpPr>
          <p:spPr>
            <a:xfrm rot="10800000">
              <a:off x="228600" y="420576"/>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4" name="Google Shape;1294;gf31fb77f8f_0_1825"/>
            <p:cNvSpPr/>
            <p:nvPr/>
          </p:nvSpPr>
          <p:spPr>
            <a:xfrm rot="10800000">
              <a:off x="228600" y="629922"/>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5" name="Google Shape;1295;gf31fb77f8f_0_1825"/>
            <p:cNvSpPr/>
            <p:nvPr/>
          </p:nvSpPr>
          <p:spPr>
            <a:xfrm rot="10800000">
              <a:off x="228600" y="843453"/>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6" name="Google Shape;1296;gf31fb77f8f_0_1825"/>
            <p:cNvSpPr/>
            <p:nvPr/>
          </p:nvSpPr>
          <p:spPr>
            <a:xfrm rot="10800000">
              <a:off x="228600" y="10587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297" name="Google Shape;1297;gf31fb77f8f_0_1825"/>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1298" name="Google Shape;1298;gf31fb77f8f_0_1825"/>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9" name="Google Shape;1299;gf31fb77f8f_0_1825"/>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0" name="Google Shape;1300;gf31fb77f8f_0_1825"/>
          <p:cNvSpPr txBox="1">
            <a:spLocks noGrp="1"/>
          </p:cNvSpPr>
          <p:nvPr>
            <p:ph type="body" idx="3"/>
          </p:nvPr>
        </p:nvSpPr>
        <p:spPr>
          <a:xfrm>
            <a:off x="6145936" y="5904015"/>
            <a:ext cx="37230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1" name="Google Shape;1301;gf31fb77f8f_0_1825"/>
          <p:cNvSpPr txBox="1">
            <a:spLocks noGrp="1"/>
          </p:cNvSpPr>
          <p:nvPr>
            <p:ph type="body" idx="4"/>
          </p:nvPr>
        </p:nvSpPr>
        <p:spPr>
          <a:xfrm>
            <a:off x="10097332" y="5601370"/>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2" name="Google Shape;1302;gf31fb77f8f_0_1825"/>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1303" name="Google Shape;1303;gf31fb77f8f_0_1825"/>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1304" name="Google Shape;1304;gf31fb77f8f_0_1825" descr="A picture containing application&#10;&#10;Description automatically generated"/>
          <p:cNvPicPr preferRelativeResize="0"/>
          <p:nvPr/>
        </p:nvPicPr>
        <p:blipFill rotWithShape="1">
          <a:blip r:embed="rId3">
            <a:alphaModFix/>
          </a:blip>
          <a:srcRect l="4892" t="64003"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1305"/>
        <p:cNvGrpSpPr/>
        <p:nvPr/>
      </p:nvGrpSpPr>
      <p:grpSpPr>
        <a:xfrm>
          <a:off x="0" y="0"/>
          <a:ext cx="0" cy="0"/>
          <a:chOff x="0" y="0"/>
          <a:chExt cx="0" cy="0"/>
        </a:xfrm>
      </p:grpSpPr>
      <p:grpSp>
        <p:nvGrpSpPr>
          <p:cNvPr id="1306" name="Google Shape;1306;gf31fb77f8f_0_1860"/>
          <p:cNvGrpSpPr/>
          <p:nvPr/>
        </p:nvGrpSpPr>
        <p:grpSpPr>
          <a:xfrm>
            <a:off x="-3" y="257"/>
            <a:ext cx="12191787" cy="4198694"/>
            <a:chOff x="228600" y="309"/>
            <a:chExt cx="14173200" cy="5028978"/>
          </a:xfrm>
        </p:grpSpPr>
        <p:sp>
          <p:nvSpPr>
            <p:cNvPr id="1307" name="Google Shape;1307;gf31fb77f8f_0_1860"/>
            <p:cNvSpPr/>
            <p:nvPr/>
          </p:nvSpPr>
          <p:spPr>
            <a:xfrm>
              <a:off x="228600" y="4880187"/>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8" name="Google Shape;1308;gf31fb77f8f_0_1860"/>
            <p:cNvSpPr/>
            <p:nvPr/>
          </p:nvSpPr>
          <p:spPr>
            <a:xfrm>
              <a:off x="228600" y="4689651"/>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9" name="Google Shape;1309;gf31fb77f8f_0_1860"/>
            <p:cNvSpPr/>
            <p:nvPr/>
          </p:nvSpPr>
          <p:spPr>
            <a:xfrm>
              <a:off x="228600" y="4495624"/>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0" name="Google Shape;1310;gf31fb77f8f_0_1860"/>
            <p:cNvSpPr/>
            <p:nvPr/>
          </p:nvSpPr>
          <p:spPr>
            <a:xfrm>
              <a:off x="228600" y="4305476"/>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1" name="Google Shape;1311;gf31fb77f8f_0_1860"/>
            <p:cNvSpPr/>
            <p:nvPr/>
          </p:nvSpPr>
          <p:spPr>
            <a:xfrm>
              <a:off x="228600" y="4111449"/>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2" name="Google Shape;1312;gf31fb77f8f_0_1860"/>
            <p:cNvSpPr/>
            <p:nvPr/>
          </p:nvSpPr>
          <p:spPr>
            <a:xfrm>
              <a:off x="228600" y="391354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3" name="Google Shape;1313;gf31fb77f8f_0_1860"/>
            <p:cNvSpPr/>
            <p:nvPr/>
          </p:nvSpPr>
          <p:spPr>
            <a:xfrm>
              <a:off x="228600" y="3713692"/>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4" name="Google Shape;1314;gf31fb77f8f_0_1860"/>
            <p:cNvSpPr/>
            <p:nvPr/>
          </p:nvSpPr>
          <p:spPr>
            <a:xfrm rot="10800000">
              <a:off x="228600" y="2437833"/>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5" name="Google Shape;1315;gf31fb77f8f_0_1860"/>
            <p:cNvSpPr/>
            <p:nvPr/>
          </p:nvSpPr>
          <p:spPr>
            <a:xfrm rot="10800000">
              <a:off x="228600" y="2648469"/>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6" name="Google Shape;1316;gf31fb77f8f_0_1860"/>
            <p:cNvSpPr/>
            <p:nvPr/>
          </p:nvSpPr>
          <p:spPr>
            <a:xfrm rot="10800000">
              <a:off x="228600" y="2858096"/>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7" name="Google Shape;1317;gf31fb77f8f_0_1860"/>
            <p:cNvSpPr/>
            <p:nvPr/>
          </p:nvSpPr>
          <p:spPr>
            <a:xfrm rot="10800000">
              <a:off x="228600" y="3067444"/>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8" name="Google Shape;1318;gf31fb77f8f_0_1860"/>
            <p:cNvSpPr/>
            <p:nvPr/>
          </p:nvSpPr>
          <p:spPr>
            <a:xfrm rot="10800000">
              <a:off x="228600" y="3280971"/>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9" name="Google Shape;1319;gf31fb77f8f_0_1860"/>
            <p:cNvSpPr/>
            <p:nvPr/>
          </p:nvSpPr>
          <p:spPr>
            <a:xfrm rot="10800000">
              <a:off x="228600" y="349628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0" name="Google Shape;1320;gf31fb77f8f_0_1860"/>
            <p:cNvSpPr/>
            <p:nvPr/>
          </p:nvSpPr>
          <p:spPr>
            <a:xfrm>
              <a:off x="228600" y="2249247"/>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1" name="Google Shape;1321;gf31fb77f8f_0_1860"/>
            <p:cNvSpPr/>
            <p:nvPr/>
          </p:nvSpPr>
          <p:spPr>
            <a:xfrm>
              <a:off x="228600" y="2055219"/>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2" name="Google Shape;1322;gf31fb77f8f_0_1860"/>
            <p:cNvSpPr/>
            <p:nvPr/>
          </p:nvSpPr>
          <p:spPr>
            <a:xfrm>
              <a:off x="228600" y="1865072"/>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3" name="Google Shape;1323;gf31fb77f8f_0_1860"/>
            <p:cNvSpPr/>
            <p:nvPr/>
          </p:nvSpPr>
          <p:spPr>
            <a:xfrm>
              <a:off x="228600" y="1671044"/>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4" name="Google Shape;1324;gf31fb77f8f_0_1860"/>
            <p:cNvSpPr/>
            <p:nvPr/>
          </p:nvSpPr>
          <p:spPr>
            <a:xfrm>
              <a:off x="228600" y="1473135"/>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5" name="Google Shape;1325;gf31fb77f8f_0_1860"/>
            <p:cNvSpPr/>
            <p:nvPr/>
          </p:nvSpPr>
          <p:spPr>
            <a:xfrm>
              <a:off x="228600" y="1273287"/>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6" name="Google Shape;1326;gf31fb77f8f_0_1860"/>
            <p:cNvSpPr/>
            <p:nvPr/>
          </p:nvSpPr>
          <p:spPr>
            <a:xfrm rot="10800000">
              <a:off x="228600" y="309"/>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7" name="Google Shape;1327;gf31fb77f8f_0_1860"/>
            <p:cNvSpPr/>
            <p:nvPr/>
          </p:nvSpPr>
          <p:spPr>
            <a:xfrm rot="10800000">
              <a:off x="228600" y="210945"/>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8" name="Google Shape;1328;gf31fb77f8f_0_1860"/>
            <p:cNvSpPr/>
            <p:nvPr/>
          </p:nvSpPr>
          <p:spPr>
            <a:xfrm rot="10800000">
              <a:off x="228600" y="420572"/>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9" name="Google Shape;1329;gf31fb77f8f_0_1860"/>
            <p:cNvSpPr/>
            <p:nvPr/>
          </p:nvSpPr>
          <p:spPr>
            <a:xfrm rot="10800000">
              <a:off x="228600" y="629920"/>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0" name="Google Shape;1330;gf31fb77f8f_0_1860"/>
            <p:cNvSpPr/>
            <p:nvPr/>
          </p:nvSpPr>
          <p:spPr>
            <a:xfrm rot="10800000">
              <a:off x="228600" y="843448"/>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1" name="Google Shape;1331;gf31fb77f8f_0_1860"/>
            <p:cNvSpPr/>
            <p:nvPr/>
          </p:nvSpPr>
          <p:spPr>
            <a:xfrm rot="10800000">
              <a:off x="228600" y="1058756"/>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332" name="Google Shape;1332;gf31fb77f8f_0_1860"/>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1333" name="Google Shape;1333;gf31fb77f8f_0_1860"/>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334" name="Google Shape;1334;gf31fb77f8f_0_1860"/>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5" name="Google Shape;1335;gf31fb77f8f_0_1860"/>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6" name="Google Shape;1336;gf31fb77f8f_0_1860"/>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7" name="Google Shape;1337;gf31fb77f8f_0_1860"/>
          <p:cNvSpPr txBox="1">
            <a:spLocks noGrp="1"/>
          </p:cNvSpPr>
          <p:nvPr>
            <p:ph type="body" idx="3"/>
          </p:nvPr>
        </p:nvSpPr>
        <p:spPr>
          <a:xfrm>
            <a:off x="6095999" y="5910266"/>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8" name="Google Shape;1338;gf31fb77f8f_0_1860"/>
          <p:cNvSpPr txBox="1">
            <a:spLocks noGrp="1"/>
          </p:cNvSpPr>
          <p:nvPr>
            <p:ph type="body" idx="4"/>
          </p:nvPr>
        </p:nvSpPr>
        <p:spPr>
          <a:xfrm>
            <a:off x="10097333" y="5667009"/>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39" name="Google Shape;1339;gf31fb77f8f_0_1860" descr="A picture containing application&#10;&#10;Description automatically generated"/>
          <p:cNvPicPr preferRelativeResize="0"/>
          <p:nvPr/>
        </p:nvPicPr>
        <p:blipFill rotWithShape="1">
          <a:blip r:embed="rId3">
            <a:alphaModFix/>
          </a:blip>
          <a:srcRect l="4892" t="64003"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340"/>
        <p:cNvGrpSpPr/>
        <p:nvPr/>
      </p:nvGrpSpPr>
      <p:grpSpPr>
        <a:xfrm>
          <a:off x="0" y="0"/>
          <a:ext cx="0" cy="0"/>
          <a:chOff x="0" y="0"/>
          <a:chExt cx="0" cy="0"/>
        </a:xfrm>
      </p:grpSpPr>
      <p:sp>
        <p:nvSpPr>
          <p:cNvPr id="1341" name="Google Shape;1341;gf31fb77f8f_0_1895"/>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342" name="Google Shape;1342;gf31fb77f8f_0_1895"/>
          <p:cNvGrpSpPr/>
          <p:nvPr/>
        </p:nvGrpSpPr>
        <p:grpSpPr>
          <a:xfrm>
            <a:off x="-3" y="257"/>
            <a:ext cx="12191787" cy="4198694"/>
            <a:chOff x="228600" y="309"/>
            <a:chExt cx="14173200" cy="5028978"/>
          </a:xfrm>
        </p:grpSpPr>
        <p:sp>
          <p:nvSpPr>
            <p:cNvPr id="1343" name="Google Shape;1343;gf31fb77f8f_0_1895"/>
            <p:cNvSpPr/>
            <p:nvPr/>
          </p:nvSpPr>
          <p:spPr>
            <a:xfrm>
              <a:off x="228600" y="4880187"/>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4" name="Google Shape;1344;gf31fb77f8f_0_1895"/>
            <p:cNvSpPr/>
            <p:nvPr/>
          </p:nvSpPr>
          <p:spPr>
            <a:xfrm>
              <a:off x="228600" y="4689651"/>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5" name="Google Shape;1345;gf31fb77f8f_0_1895"/>
            <p:cNvSpPr/>
            <p:nvPr/>
          </p:nvSpPr>
          <p:spPr>
            <a:xfrm>
              <a:off x="228600" y="4495624"/>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6" name="Google Shape;1346;gf31fb77f8f_0_1895"/>
            <p:cNvSpPr/>
            <p:nvPr/>
          </p:nvSpPr>
          <p:spPr>
            <a:xfrm>
              <a:off x="228600" y="4305476"/>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7" name="Google Shape;1347;gf31fb77f8f_0_1895"/>
            <p:cNvSpPr/>
            <p:nvPr/>
          </p:nvSpPr>
          <p:spPr>
            <a:xfrm>
              <a:off x="228600" y="4111449"/>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8" name="Google Shape;1348;gf31fb77f8f_0_1895"/>
            <p:cNvSpPr/>
            <p:nvPr/>
          </p:nvSpPr>
          <p:spPr>
            <a:xfrm>
              <a:off x="228600" y="391354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9" name="Google Shape;1349;gf31fb77f8f_0_1895"/>
            <p:cNvSpPr/>
            <p:nvPr/>
          </p:nvSpPr>
          <p:spPr>
            <a:xfrm>
              <a:off x="228600" y="3713692"/>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0" name="Google Shape;1350;gf31fb77f8f_0_1895"/>
            <p:cNvSpPr/>
            <p:nvPr/>
          </p:nvSpPr>
          <p:spPr>
            <a:xfrm rot="10800000">
              <a:off x="228600" y="2437833"/>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1" name="Google Shape;1351;gf31fb77f8f_0_1895"/>
            <p:cNvSpPr/>
            <p:nvPr/>
          </p:nvSpPr>
          <p:spPr>
            <a:xfrm rot="10800000">
              <a:off x="228600" y="2648469"/>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2" name="Google Shape;1352;gf31fb77f8f_0_1895"/>
            <p:cNvSpPr/>
            <p:nvPr/>
          </p:nvSpPr>
          <p:spPr>
            <a:xfrm rot="10800000">
              <a:off x="228600" y="2858096"/>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3" name="Google Shape;1353;gf31fb77f8f_0_1895"/>
            <p:cNvSpPr/>
            <p:nvPr/>
          </p:nvSpPr>
          <p:spPr>
            <a:xfrm rot="10800000">
              <a:off x="228600" y="3067444"/>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4" name="Google Shape;1354;gf31fb77f8f_0_1895"/>
            <p:cNvSpPr/>
            <p:nvPr/>
          </p:nvSpPr>
          <p:spPr>
            <a:xfrm rot="10800000">
              <a:off x="228600" y="3280971"/>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5" name="Google Shape;1355;gf31fb77f8f_0_1895"/>
            <p:cNvSpPr/>
            <p:nvPr/>
          </p:nvSpPr>
          <p:spPr>
            <a:xfrm rot="10800000">
              <a:off x="228600" y="349628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6" name="Google Shape;1356;gf31fb77f8f_0_1895"/>
            <p:cNvSpPr/>
            <p:nvPr/>
          </p:nvSpPr>
          <p:spPr>
            <a:xfrm>
              <a:off x="228600" y="2249247"/>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7" name="Google Shape;1357;gf31fb77f8f_0_1895"/>
            <p:cNvSpPr/>
            <p:nvPr/>
          </p:nvSpPr>
          <p:spPr>
            <a:xfrm>
              <a:off x="228600" y="2055219"/>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8" name="Google Shape;1358;gf31fb77f8f_0_1895"/>
            <p:cNvSpPr/>
            <p:nvPr/>
          </p:nvSpPr>
          <p:spPr>
            <a:xfrm>
              <a:off x="228600" y="1865072"/>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9" name="Google Shape;1359;gf31fb77f8f_0_1895"/>
            <p:cNvSpPr/>
            <p:nvPr/>
          </p:nvSpPr>
          <p:spPr>
            <a:xfrm>
              <a:off x="228600" y="1671044"/>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0" name="Google Shape;1360;gf31fb77f8f_0_1895"/>
            <p:cNvSpPr/>
            <p:nvPr/>
          </p:nvSpPr>
          <p:spPr>
            <a:xfrm>
              <a:off x="228600" y="1473135"/>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1" name="Google Shape;1361;gf31fb77f8f_0_1895"/>
            <p:cNvSpPr/>
            <p:nvPr/>
          </p:nvSpPr>
          <p:spPr>
            <a:xfrm>
              <a:off x="228600" y="1273287"/>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2" name="Google Shape;1362;gf31fb77f8f_0_1895"/>
            <p:cNvSpPr/>
            <p:nvPr/>
          </p:nvSpPr>
          <p:spPr>
            <a:xfrm rot="10800000">
              <a:off x="228600" y="309"/>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3" name="Google Shape;1363;gf31fb77f8f_0_1895"/>
            <p:cNvSpPr/>
            <p:nvPr/>
          </p:nvSpPr>
          <p:spPr>
            <a:xfrm rot="10800000">
              <a:off x="228600" y="210945"/>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4" name="Google Shape;1364;gf31fb77f8f_0_1895"/>
            <p:cNvSpPr/>
            <p:nvPr/>
          </p:nvSpPr>
          <p:spPr>
            <a:xfrm rot="10800000">
              <a:off x="228600" y="420572"/>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5" name="Google Shape;1365;gf31fb77f8f_0_1895"/>
            <p:cNvSpPr/>
            <p:nvPr/>
          </p:nvSpPr>
          <p:spPr>
            <a:xfrm rot="10800000">
              <a:off x="228600" y="629920"/>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6" name="Google Shape;1366;gf31fb77f8f_0_1895"/>
            <p:cNvSpPr/>
            <p:nvPr/>
          </p:nvSpPr>
          <p:spPr>
            <a:xfrm rot="10800000">
              <a:off x="228600" y="843448"/>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7" name="Google Shape;1367;gf31fb77f8f_0_1895"/>
            <p:cNvSpPr/>
            <p:nvPr/>
          </p:nvSpPr>
          <p:spPr>
            <a:xfrm rot="10800000">
              <a:off x="228600" y="1058756"/>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368" name="Google Shape;1368;gf31fb77f8f_0_1895"/>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1369" name="Google Shape;1369;gf31fb77f8f_0_1895"/>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370" name="Google Shape;1370;gf31fb77f8f_0_1895"/>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1" name="Google Shape;1371;gf31fb77f8f_0_1895"/>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2" name="Google Shape;1372;gf31fb77f8f_0_1895"/>
          <p:cNvSpPr txBox="1">
            <a:spLocks noGrp="1"/>
          </p:cNvSpPr>
          <p:nvPr>
            <p:ph type="body" idx="3"/>
          </p:nvPr>
        </p:nvSpPr>
        <p:spPr>
          <a:xfrm>
            <a:off x="6010010" y="595740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3" name="Google Shape;1373;gf31fb77f8f_0_1895"/>
          <p:cNvSpPr txBox="1">
            <a:spLocks noGrp="1"/>
          </p:cNvSpPr>
          <p:nvPr>
            <p:ph type="body" idx="4"/>
          </p:nvPr>
        </p:nvSpPr>
        <p:spPr>
          <a:xfrm>
            <a:off x="10097332" y="5624173"/>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74" name="Google Shape;1374;gf31fb77f8f_0_1895" descr="A picture containing application&#10;&#10;Description automatically generated"/>
          <p:cNvPicPr preferRelativeResize="0"/>
          <p:nvPr/>
        </p:nvPicPr>
        <p:blipFill rotWithShape="1">
          <a:blip r:embed="rId3">
            <a:alphaModFix/>
          </a:blip>
          <a:srcRect l="4892" t="64003"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1375"/>
        <p:cNvGrpSpPr/>
        <p:nvPr/>
      </p:nvGrpSpPr>
      <p:grpSpPr>
        <a:xfrm>
          <a:off x="0" y="0"/>
          <a:ext cx="0" cy="0"/>
          <a:chOff x="0" y="0"/>
          <a:chExt cx="0" cy="0"/>
        </a:xfrm>
      </p:grpSpPr>
      <p:sp>
        <p:nvSpPr>
          <p:cNvPr id="1376" name="Google Shape;1376;gf31fb77f8f_0_1930"/>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7" name="Google Shape;1377;gf31fb77f8f_0_1930"/>
          <p:cNvSpPr txBox="1">
            <a:spLocks noGrp="1"/>
          </p:cNvSpPr>
          <p:nvPr>
            <p:ph type="title"/>
          </p:nvPr>
        </p:nvSpPr>
        <p:spPr>
          <a:xfrm>
            <a:off x="5019674" y="1162300"/>
            <a:ext cx="6353100" cy="32865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378" name="Google Shape;1378;gf31fb77f8f_0_1930"/>
          <p:cNvGrpSpPr/>
          <p:nvPr/>
        </p:nvGrpSpPr>
        <p:grpSpPr>
          <a:xfrm>
            <a:off x="-3" y="4477885"/>
            <a:ext cx="12191787" cy="2367643"/>
            <a:chOff x="228600" y="309"/>
            <a:chExt cx="14173200" cy="5028978"/>
          </a:xfrm>
        </p:grpSpPr>
        <p:sp>
          <p:nvSpPr>
            <p:cNvPr id="1379" name="Google Shape;1379;gf31fb77f8f_0_1930"/>
            <p:cNvSpPr/>
            <p:nvPr/>
          </p:nvSpPr>
          <p:spPr>
            <a:xfrm>
              <a:off x="228600" y="4880187"/>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0" name="Google Shape;1380;gf31fb77f8f_0_1930"/>
            <p:cNvSpPr/>
            <p:nvPr/>
          </p:nvSpPr>
          <p:spPr>
            <a:xfrm>
              <a:off x="228600" y="4689651"/>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1" name="Google Shape;1381;gf31fb77f8f_0_1930"/>
            <p:cNvSpPr/>
            <p:nvPr/>
          </p:nvSpPr>
          <p:spPr>
            <a:xfrm>
              <a:off x="228600" y="4495624"/>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2" name="Google Shape;1382;gf31fb77f8f_0_1930"/>
            <p:cNvSpPr/>
            <p:nvPr/>
          </p:nvSpPr>
          <p:spPr>
            <a:xfrm>
              <a:off x="228600" y="4305476"/>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3" name="Google Shape;1383;gf31fb77f8f_0_1930"/>
            <p:cNvSpPr/>
            <p:nvPr/>
          </p:nvSpPr>
          <p:spPr>
            <a:xfrm>
              <a:off x="228600" y="4111449"/>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4" name="Google Shape;1384;gf31fb77f8f_0_1930"/>
            <p:cNvSpPr/>
            <p:nvPr/>
          </p:nvSpPr>
          <p:spPr>
            <a:xfrm>
              <a:off x="228600" y="391354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5" name="Google Shape;1385;gf31fb77f8f_0_1930"/>
            <p:cNvSpPr/>
            <p:nvPr/>
          </p:nvSpPr>
          <p:spPr>
            <a:xfrm>
              <a:off x="228600" y="3713692"/>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6" name="Google Shape;1386;gf31fb77f8f_0_1930"/>
            <p:cNvSpPr/>
            <p:nvPr/>
          </p:nvSpPr>
          <p:spPr>
            <a:xfrm rot="10800000">
              <a:off x="228600" y="2437833"/>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7" name="Google Shape;1387;gf31fb77f8f_0_1930"/>
            <p:cNvSpPr/>
            <p:nvPr/>
          </p:nvSpPr>
          <p:spPr>
            <a:xfrm rot="10800000">
              <a:off x="228600" y="2648469"/>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8" name="Google Shape;1388;gf31fb77f8f_0_1930"/>
            <p:cNvSpPr/>
            <p:nvPr/>
          </p:nvSpPr>
          <p:spPr>
            <a:xfrm rot="10800000">
              <a:off x="228600" y="2858096"/>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9" name="Google Shape;1389;gf31fb77f8f_0_1930"/>
            <p:cNvSpPr/>
            <p:nvPr/>
          </p:nvSpPr>
          <p:spPr>
            <a:xfrm rot="10800000">
              <a:off x="228600" y="3067444"/>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0" name="Google Shape;1390;gf31fb77f8f_0_1930"/>
            <p:cNvSpPr/>
            <p:nvPr/>
          </p:nvSpPr>
          <p:spPr>
            <a:xfrm rot="10800000">
              <a:off x="228600" y="3280971"/>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1" name="Google Shape;1391;gf31fb77f8f_0_1930"/>
            <p:cNvSpPr/>
            <p:nvPr/>
          </p:nvSpPr>
          <p:spPr>
            <a:xfrm rot="10800000">
              <a:off x="228600" y="349628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2" name="Google Shape;1392;gf31fb77f8f_0_1930"/>
            <p:cNvSpPr/>
            <p:nvPr/>
          </p:nvSpPr>
          <p:spPr>
            <a:xfrm>
              <a:off x="228600" y="2249247"/>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3" name="Google Shape;1393;gf31fb77f8f_0_1930"/>
            <p:cNvSpPr/>
            <p:nvPr/>
          </p:nvSpPr>
          <p:spPr>
            <a:xfrm>
              <a:off x="228600" y="2055219"/>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4" name="Google Shape;1394;gf31fb77f8f_0_1930"/>
            <p:cNvSpPr/>
            <p:nvPr/>
          </p:nvSpPr>
          <p:spPr>
            <a:xfrm>
              <a:off x="228600" y="1865072"/>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5" name="Google Shape;1395;gf31fb77f8f_0_1930"/>
            <p:cNvSpPr/>
            <p:nvPr/>
          </p:nvSpPr>
          <p:spPr>
            <a:xfrm>
              <a:off x="228600" y="1671044"/>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6" name="Google Shape;1396;gf31fb77f8f_0_1930"/>
            <p:cNvSpPr/>
            <p:nvPr/>
          </p:nvSpPr>
          <p:spPr>
            <a:xfrm>
              <a:off x="228600" y="1473135"/>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7" name="Google Shape;1397;gf31fb77f8f_0_1930"/>
            <p:cNvSpPr/>
            <p:nvPr/>
          </p:nvSpPr>
          <p:spPr>
            <a:xfrm>
              <a:off x="228600" y="1273287"/>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8" name="Google Shape;1398;gf31fb77f8f_0_1930"/>
            <p:cNvSpPr/>
            <p:nvPr/>
          </p:nvSpPr>
          <p:spPr>
            <a:xfrm rot="10800000">
              <a:off x="228600" y="309"/>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9" name="Google Shape;1399;gf31fb77f8f_0_1930"/>
            <p:cNvSpPr/>
            <p:nvPr/>
          </p:nvSpPr>
          <p:spPr>
            <a:xfrm rot="10800000">
              <a:off x="228600" y="210945"/>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0" name="Google Shape;1400;gf31fb77f8f_0_1930"/>
            <p:cNvSpPr/>
            <p:nvPr/>
          </p:nvSpPr>
          <p:spPr>
            <a:xfrm rot="10800000">
              <a:off x="228600" y="420572"/>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1" name="Google Shape;1401;gf31fb77f8f_0_1930"/>
            <p:cNvSpPr/>
            <p:nvPr/>
          </p:nvSpPr>
          <p:spPr>
            <a:xfrm rot="10800000">
              <a:off x="228600" y="629920"/>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2" name="Google Shape;1402;gf31fb77f8f_0_1930"/>
            <p:cNvSpPr/>
            <p:nvPr/>
          </p:nvSpPr>
          <p:spPr>
            <a:xfrm rot="10800000">
              <a:off x="228600" y="843448"/>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3" name="Google Shape;1403;gf31fb77f8f_0_1930"/>
            <p:cNvSpPr/>
            <p:nvPr/>
          </p:nvSpPr>
          <p:spPr>
            <a:xfrm rot="10800000">
              <a:off x="228600" y="1058756"/>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404" name="Google Shape;1404;gf31fb77f8f_0_1930"/>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405" name="Google Shape;1405;gf31fb77f8f_0_1930"/>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CF4FD"/>
              </a:buClr>
              <a:buSzPts val="3200"/>
              <a:buFont typeface="DM Sans Medium"/>
              <a:buNone/>
            </a:pPr>
            <a:r>
              <a:rPr lang="en-US" sz="3200" b="1" i="0" u="none" strike="noStrike" cap="none">
                <a:solidFill>
                  <a:srgbClr val="DCF4FD"/>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_Section Title Arrow 2">
  <p:cSld name="1_Section Title Arrow 2">
    <p:spTree>
      <p:nvGrpSpPr>
        <p:cNvPr id="1" name="Shape 1406"/>
        <p:cNvGrpSpPr/>
        <p:nvPr/>
      </p:nvGrpSpPr>
      <p:grpSpPr>
        <a:xfrm>
          <a:off x="0" y="0"/>
          <a:ext cx="0" cy="0"/>
          <a:chOff x="0" y="0"/>
          <a:chExt cx="0" cy="0"/>
        </a:xfrm>
      </p:grpSpPr>
      <p:sp>
        <p:nvSpPr>
          <p:cNvPr id="1407" name="Google Shape;1407;gf31fb77f8f_0_1961"/>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8" name="Google Shape;1408;gf31fb77f8f_0_1961"/>
          <p:cNvSpPr txBox="1">
            <a:spLocks noGrp="1"/>
          </p:cNvSpPr>
          <p:nvPr>
            <p:ph type="title"/>
          </p:nvPr>
        </p:nvSpPr>
        <p:spPr>
          <a:xfrm>
            <a:off x="5019675" y="1082661"/>
            <a:ext cx="6213900" cy="3290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09" name="Google Shape;1409;gf31fb77f8f_0_1961"/>
          <p:cNvGrpSpPr/>
          <p:nvPr/>
        </p:nvGrpSpPr>
        <p:grpSpPr>
          <a:xfrm>
            <a:off x="0" y="4469665"/>
            <a:ext cx="12191513" cy="2390424"/>
            <a:chOff x="-2" y="5363812"/>
            <a:chExt cx="14630401" cy="2868624"/>
          </a:xfrm>
        </p:grpSpPr>
        <p:sp>
          <p:nvSpPr>
            <p:cNvPr id="1410" name="Google Shape;1410;gf31fb77f8f_0_1961"/>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1" name="Google Shape;1411;gf31fb77f8f_0_1961"/>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2" name="Google Shape;1412;gf31fb77f8f_0_1961"/>
            <p:cNvSpPr/>
            <p:nvPr/>
          </p:nvSpPr>
          <p:spPr>
            <a:xfrm rot="10800000">
              <a:off x="-2"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3" name="Google Shape;1413;gf31fb77f8f_0_1961"/>
            <p:cNvSpPr/>
            <p:nvPr/>
          </p:nvSpPr>
          <p:spPr>
            <a:xfrm rot="10800000">
              <a:off x="-2"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4" name="Google Shape;1414;gf31fb77f8f_0_1961"/>
            <p:cNvSpPr/>
            <p:nvPr/>
          </p:nvSpPr>
          <p:spPr>
            <a:xfrm rot="10800000">
              <a:off x="-2"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5" name="Google Shape;1415;gf31fb77f8f_0_1961"/>
            <p:cNvSpPr/>
            <p:nvPr/>
          </p:nvSpPr>
          <p:spPr>
            <a:xfrm rot="10800000">
              <a:off x="-2"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6" name="Google Shape;1416;gf31fb77f8f_0_1961"/>
            <p:cNvSpPr/>
            <p:nvPr/>
          </p:nvSpPr>
          <p:spPr>
            <a:xfrm rot="10800000">
              <a:off x="-2"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7" name="Google Shape;1417;gf31fb77f8f_0_1961"/>
            <p:cNvSpPr/>
            <p:nvPr/>
          </p:nvSpPr>
          <p:spPr>
            <a:xfrm rot="10800000">
              <a:off x="-2"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8" name="Google Shape;1418;gf31fb77f8f_0_1961"/>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9" name="Google Shape;1419;gf31fb77f8f_0_1961"/>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0" name="Google Shape;1420;gf31fb77f8f_0_1961"/>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1" name="Google Shape;1421;gf31fb77f8f_0_1961"/>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2" name="Google Shape;1422;gf31fb77f8f_0_1961"/>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3" name="Google Shape;1423;gf31fb77f8f_0_1961"/>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4" name="Google Shape;1424;gf31fb77f8f_0_1961"/>
            <p:cNvSpPr/>
            <p:nvPr/>
          </p:nvSpPr>
          <p:spPr>
            <a:xfrm rot="10800000">
              <a:off x="-2"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5" name="Google Shape;1425;gf31fb77f8f_0_1961"/>
            <p:cNvSpPr/>
            <p:nvPr/>
          </p:nvSpPr>
          <p:spPr>
            <a:xfrm rot="10800000">
              <a:off x="-2"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6" name="Google Shape;1426;gf31fb77f8f_0_1961"/>
            <p:cNvSpPr/>
            <p:nvPr/>
          </p:nvSpPr>
          <p:spPr>
            <a:xfrm rot="10800000">
              <a:off x="-2"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7" name="Google Shape;1427;gf31fb77f8f_0_1961"/>
            <p:cNvSpPr/>
            <p:nvPr/>
          </p:nvSpPr>
          <p:spPr>
            <a:xfrm rot="10800000">
              <a:off x="-2"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8" name="Google Shape;1428;gf31fb77f8f_0_1961"/>
            <p:cNvSpPr/>
            <p:nvPr/>
          </p:nvSpPr>
          <p:spPr>
            <a:xfrm rot="10800000">
              <a:off x="-2"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9" name="Google Shape;1429;gf31fb77f8f_0_1961"/>
            <p:cNvSpPr/>
            <p:nvPr/>
          </p:nvSpPr>
          <p:spPr>
            <a:xfrm rot="10800000">
              <a:off x="-2"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430" name="Google Shape;1430;gf31fb77f8f_0_1961"/>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431" name="Google Shape;1431;gf31fb77f8f_0_1961"/>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9BDFF9"/>
              </a:buClr>
              <a:buSzPts val="3200"/>
              <a:buFont typeface="DM Sans Medium"/>
              <a:buNone/>
            </a:pPr>
            <a:r>
              <a:rPr lang="en-US" sz="3200" b="1" i="0" u="none" strike="noStrike" cap="none">
                <a:solidFill>
                  <a:srgbClr val="9BDFF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1432"/>
        <p:cNvGrpSpPr/>
        <p:nvPr/>
      </p:nvGrpSpPr>
      <p:grpSpPr>
        <a:xfrm>
          <a:off x="0" y="0"/>
          <a:ext cx="0" cy="0"/>
          <a:chOff x="0" y="0"/>
          <a:chExt cx="0" cy="0"/>
        </a:xfrm>
      </p:grpSpPr>
      <p:sp>
        <p:nvSpPr>
          <p:cNvPr id="1433" name="Google Shape;1433;gf31fb77f8f_0_1987"/>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4" name="Google Shape;1434;gf31fb77f8f_0_1987"/>
          <p:cNvSpPr txBox="1">
            <a:spLocks noGrp="1"/>
          </p:cNvSpPr>
          <p:nvPr>
            <p:ph type="title"/>
          </p:nvPr>
        </p:nvSpPr>
        <p:spPr>
          <a:xfrm>
            <a:off x="5019675" y="1162850"/>
            <a:ext cx="6213900" cy="3270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8884D"/>
              </a:buClr>
              <a:buSzPts val="2800"/>
              <a:buFont typeface="DM Sans Medium"/>
              <a:buNone/>
              <a:defRPr sz="2800" b="0" i="0">
                <a:solidFill>
                  <a:srgbClr val="08884D"/>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5" name="Google Shape;1435;gf31fb77f8f_0_1987"/>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6" name="Google Shape;1436;gf31fb77f8f_0_1987"/>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7" name="Google Shape;1437;gf31fb77f8f_0_1987"/>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8" name="Google Shape;1438;gf31fb77f8f_0_1987"/>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9" name="Google Shape;1439;gf31fb77f8f_0_1987"/>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0" name="Google Shape;1440;gf31fb77f8f_0_1987"/>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1" name="Google Shape;1441;gf31fb77f8f_0_1987"/>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2" name="Google Shape;1442;gf31fb77f8f_0_1987"/>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3" name="Google Shape;1443;gf31fb77f8f_0_1987"/>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4" name="Google Shape;1444;gf31fb77f8f_0_1987"/>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5" name="Google Shape;1445;gf31fb77f8f_0_1987"/>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6" name="Google Shape;1446;gf31fb77f8f_0_1987"/>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7" name="Google Shape;1447;gf31fb77f8f_0_1987"/>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8" name="Google Shape;1448;gf31fb77f8f_0_1987"/>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9" name="Google Shape;1449;gf31fb77f8f_0_1987"/>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0" name="Google Shape;1450;gf31fb77f8f_0_1987"/>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1" name="Google Shape;1451;gf31fb77f8f_0_1987"/>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2" name="Google Shape;1452;gf31fb77f8f_0_1987"/>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3" name="Google Shape;1453;gf31fb77f8f_0_1987"/>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4" name="Google Shape;1454;gf31fb77f8f_0_1987"/>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5" name="Google Shape;1455;gf31fb77f8f_0_1987"/>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
        <p:nvSpPr>
          <p:cNvPr id="1456" name="Google Shape;1456;gf31fb77f8f_0_1987"/>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4FCE9"/>
              </a:buClr>
              <a:buSzPts val="3200"/>
              <a:buFont typeface="DM Sans Medium"/>
              <a:buNone/>
            </a:pPr>
            <a:r>
              <a:rPr lang="en-US" sz="3200" b="1" i="0" u="none" strike="noStrike" cap="none">
                <a:solidFill>
                  <a:srgbClr val="D4FCE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3_Section Title Arrow 6">
  <p:cSld name="3_Section Title Arrow 6">
    <p:bg>
      <p:bgPr>
        <a:solidFill>
          <a:schemeClr val="accent2"/>
        </a:solidFill>
        <a:effectLst/>
      </p:bgPr>
    </p:bg>
    <p:spTree>
      <p:nvGrpSpPr>
        <p:cNvPr id="1" name="Shape 1457"/>
        <p:cNvGrpSpPr/>
        <p:nvPr/>
      </p:nvGrpSpPr>
      <p:grpSpPr>
        <a:xfrm>
          <a:off x="0" y="0"/>
          <a:ext cx="0" cy="0"/>
          <a:chOff x="0" y="0"/>
          <a:chExt cx="0" cy="0"/>
        </a:xfrm>
      </p:grpSpPr>
      <p:sp>
        <p:nvSpPr>
          <p:cNvPr id="1458" name="Google Shape;1458;gf31fb77f8f_0_2012"/>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9" name="Google Shape;1459;gf31fb77f8f_0_2012"/>
          <p:cNvSpPr txBox="1">
            <a:spLocks noGrp="1"/>
          </p:cNvSpPr>
          <p:nvPr>
            <p:ph type="title"/>
          </p:nvPr>
        </p:nvSpPr>
        <p:spPr>
          <a:xfrm>
            <a:off x="5019675" y="445091"/>
            <a:ext cx="5782500" cy="7179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FEE7A9"/>
              </a:buClr>
              <a:buSzPts val="3200"/>
              <a:buFont typeface="DM Sans Medium"/>
              <a:buNone/>
              <a:defRPr sz="3200" b="1" i="0">
                <a:solidFill>
                  <a:srgbClr val="FEE7A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60" name="Google Shape;1460;gf31fb77f8f_0_2012"/>
          <p:cNvGrpSpPr/>
          <p:nvPr/>
        </p:nvGrpSpPr>
        <p:grpSpPr>
          <a:xfrm>
            <a:off x="-3" y="4477885"/>
            <a:ext cx="12191787" cy="2367643"/>
            <a:chOff x="228600" y="309"/>
            <a:chExt cx="14173200" cy="5028978"/>
          </a:xfrm>
        </p:grpSpPr>
        <p:sp>
          <p:nvSpPr>
            <p:cNvPr id="1461" name="Google Shape;1461;gf31fb77f8f_0_2012"/>
            <p:cNvSpPr/>
            <p:nvPr/>
          </p:nvSpPr>
          <p:spPr>
            <a:xfrm>
              <a:off x="228600" y="4880187"/>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2" name="Google Shape;1462;gf31fb77f8f_0_2012"/>
            <p:cNvSpPr/>
            <p:nvPr/>
          </p:nvSpPr>
          <p:spPr>
            <a:xfrm>
              <a:off x="228600" y="4689651"/>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3" name="Google Shape;1463;gf31fb77f8f_0_2012"/>
            <p:cNvSpPr/>
            <p:nvPr/>
          </p:nvSpPr>
          <p:spPr>
            <a:xfrm>
              <a:off x="228600" y="4495624"/>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4" name="Google Shape;1464;gf31fb77f8f_0_2012"/>
            <p:cNvSpPr/>
            <p:nvPr/>
          </p:nvSpPr>
          <p:spPr>
            <a:xfrm>
              <a:off x="228600" y="4305476"/>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5" name="Google Shape;1465;gf31fb77f8f_0_2012"/>
            <p:cNvSpPr/>
            <p:nvPr/>
          </p:nvSpPr>
          <p:spPr>
            <a:xfrm>
              <a:off x="228600" y="4111449"/>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6" name="Google Shape;1466;gf31fb77f8f_0_2012"/>
            <p:cNvSpPr/>
            <p:nvPr/>
          </p:nvSpPr>
          <p:spPr>
            <a:xfrm>
              <a:off x="228600" y="391354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7" name="Google Shape;1467;gf31fb77f8f_0_2012"/>
            <p:cNvSpPr/>
            <p:nvPr/>
          </p:nvSpPr>
          <p:spPr>
            <a:xfrm>
              <a:off x="228600" y="3713692"/>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8" name="Google Shape;1468;gf31fb77f8f_0_2012"/>
            <p:cNvSpPr/>
            <p:nvPr/>
          </p:nvSpPr>
          <p:spPr>
            <a:xfrm rot="10800000">
              <a:off x="228600" y="2437833"/>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9" name="Google Shape;1469;gf31fb77f8f_0_2012"/>
            <p:cNvSpPr/>
            <p:nvPr/>
          </p:nvSpPr>
          <p:spPr>
            <a:xfrm rot="10800000">
              <a:off x="228600" y="2648469"/>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0" name="Google Shape;1470;gf31fb77f8f_0_2012"/>
            <p:cNvSpPr/>
            <p:nvPr/>
          </p:nvSpPr>
          <p:spPr>
            <a:xfrm rot="10800000">
              <a:off x="228600" y="2858096"/>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1" name="Google Shape;1471;gf31fb77f8f_0_2012"/>
            <p:cNvSpPr/>
            <p:nvPr/>
          </p:nvSpPr>
          <p:spPr>
            <a:xfrm rot="10800000">
              <a:off x="228600" y="3067444"/>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2" name="Google Shape;1472;gf31fb77f8f_0_2012"/>
            <p:cNvSpPr/>
            <p:nvPr/>
          </p:nvSpPr>
          <p:spPr>
            <a:xfrm rot="10800000">
              <a:off x="228600" y="3280971"/>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3" name="Google Shape;1473;gf31fb77f8f_0_2012"/>
            <p:cNvSpPr/>
            <p:nvPr/>
          </p:nvSpPr>
          <p:spPr>
            <a:xfrm rot="10800000">
              <a:off x="228600" y="349628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4" name="Google Shape;1474;gf31fb77f8f_0_2012"/>
            <p:cNvSpPr/>
            <p:nvPr/>
          </p:nvSpPr>
          <p:spPr>
            <a:xfrm>
              <a:off x="228600" y="2249247"/>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5" name="Google Shape;1475;gf31fb77f8f_0_2012"/>
            <p:cNvSpPr/>
            <p:nvPr/>
          </p:nvSpPr>
          <p:spPr>
            <a:xfrm>
              <a:off x="228600" y="2055219"/>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6" name="Google Shape;1476;gf31fb77f8f_0_2012"/>
            <p:cNvSpPr/>
            <p:nvPr/>
          </p:nvSpPr>
          <p:spPr>
            <a:xfrm>
              <a:off x="228600" y="1865072"/>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7" name="Google Shape;1477;gf31fb77f8f_0_2012"/>
            <p:cNvSpPr/>
            <p:nvPr/>
          </p:nvSpPr>
          <p:spPr>
            <a:xfrm>
              <a:off x="228600" y="1671044"/>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8" name="Google Shape;1478;gf31fb77f8f_0_2012"/>
            <p:cNvSpPr/>
            <p:nvPr/>
          </p:nvSpPr>
          <p:spPr>
            <a:xfrm>
              <a:off x="228600" y="1473135"/>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9" name="Google Shape;1479;gf31fb77f8f_0_2012"/>
            <p:cNvSpPr/>
            <p:nvPr/>
          </p:nvSpPr>
          <p:spPr>
            <a:xfrm>
              <a:off x="228600" y="1273287"/>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0" name="Google Shape;1480;gf31fb77f8f_0_2012"/>
            <p:cNvSpPr/>
            <p:nvPr/>
          </p:nvSpPr>
          <p:spPr>
            <a:xfrm rot="10800000">
              <a:off x="228600" y="309"/>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1" name="Google Shape;1481;gf31fb77f8f_0_2012"/>
            <p:cNvSpPr/>
            <p:nvPr/>
          </p:nvSpPr>
          <p:spPr>
            <a:xfrm rot="10800000">
              <a:off x="228600" y="210945"/>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2" name="Google Shape;1482;gf31fb77f8f_0_2012"/>
            <p:cNvSpPr/>
            <p:nvPr/>
          </p:nvSpPr>
          <p:spPr>
            <a:xfrm rot="10800000">
              <a:off x="228600" y="420572"/>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3" name="Google Shape;1483;gf31fb77f8f_0_2012"/>
            <p:cNvSpPr/>
            <p:nvPr/>
          </p:nvSpPr>
          <p:spPr>
            <a:xfrm rot="10800000">
              <a:off x="228600" y="629920"/>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4" name="Google Shape;1484;gf31fb77f8f_0_2012"/>
            <p:cNvSpPr/>
            <p:nvPr/>
          </p:nvSpPr>
          <p:spPr>
            <a:xfrm rot="10800000">
              <a:off x="228600" y="843448"/>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5" name="Google Shape;1485;gf31fb77f8f_0_2012"/>
            <p:cNvSpPr/>
            <p:nvPr/>
          </p:nvSpPr>
          <p:spPr>
            <a:xfrm rot="10800000">
              <a:off x="228600" y="1058756"/>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486" name="Google Shape;1486;gf31fb77f8f_0_2012"/>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487" name="Google Shape;1487;gf31fb77f8f_0_2012"/>
          <p:cNvSpPr txBox="1"/>
          <p:nvPr/>
        </p:nvSpPr>
        <p:spPr>
          <a:xfrm>
            <a:off x="5019675" y="1162850"/>
            <a:ext cx="6213900" cy="32700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303030"/>
              </a:buClr>
              <a:buSzPts val="2800"/>
              <a:buFont typeface="DM Sans Medium"/>
              <a:buNone/>
            </a:pPr>
            <a:r>
              <a:rPr lang="en-US" sz="2800" b="0" i="0" u="none" strike="noStrike" cap="none">
                <a:solidFill>
                  <a:srgbClr val="303030"/>
                </a:solidFill>
                <a:latin typeface="DM Sans Medium"/>
                <a:ea typeface="DM Sans Medium"/>
                <a:cs typeface="DM Sans Medium"/>
                <a:sym typeface="DM Sans Medium"/>
              </a:rPr>
              <a:t>Click to edit section title </a:t>
            </a:r>
            <a:br>
              <a:rPr lang="en-US" sz="2800" b="0" i="0" u="none" strike="noStrike" cap="none">
                <a:solidFill>
                  <a:srgbClr val="303030"/>
                </a:solidFill>
                <a:latin typeface="DM Sans Medium"/>
                <a:ea typeface="DM Sans Medium"/>
                <a:cs typeface="DM Sans Medium"/>
                <a:sym typeface="DM Sans Medium"/>
              </a:rPr>
            </a:br>
            <a:r>
              <a:rPr lang="en-US" sz="2800" b="0" i="0" u="none" strike="noStrike" cap="none">
                <a:solidFill>
                  <a:srgbClr val="303030"/>
                </a:solidFill>
                <a:latin typeface="DM Sans Medium"/>
                <a:ea typeface="DM Sans Medium"/>
                <a:cs typeface="DM Sans Medium"/>
                <a:sym typeface="DM Sans Medium"/>
              </a:rPr>
              <a:t>(Option A)</a:t>
            </a:r>
            <a:endParaRPr sz="2800" b="0" i="0" u="none" strike="noStrike" cap="none">
              <a:solidFill>
                <a:srgbClr val="303030"/>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1488"/>
        <p:cNvGrpSpPr/>
        <p:nvPr/>
      </p:nvGrpSpPr>
      <p:grpSpPr>
        <a:xfrm>
          <a:off x="0" y="0"/>
          <a:ext cx="0" cy="0"/>
          <a:chOff x="0" y="0"/>
          <a:chExt cx="0" cy="0"/>
        </a:xfrm>
      </p:grpSpPr>
      <p:sp>
        <p:nvSpPr>
          <p:cNvPr id="1489" name="Google Shape;1489;gf31fb77f8f_0_204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0" name="Google Shape;1490;gf31fb77f8f_0_2043"/>
          <p:cNvSpPr txBox="1">
            <a:spLocks noGrp="1"/>
          </p:cNvSpPr>
          <p:nvPr>
            <p:ph type="title"/>
          </p:nvPr>
        </p:nvSpPr>
        <p:spPr>
          <a:xfrm>
            <a:off x="5019675" y="1072592"/>
            <a:ext cx="6200700" cy="3330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91" name="Google Shape;1491;gf31fb77f8f_0_2043"/>
          <p:cNvGrpSpPr/>
          <p:nvPr/>
        </p:nvGrpSpPr>
        <p:grpSpPr>
          <a:xfrm>
            <a:off x="-3" y="4477885"/>
            <a:ext cx="12191787" cy="2367643"/>
            <a:chOff x="228600" y="309"/>
            <a:chExt cx="14173200" cy="5028978"/>
          </a:xfrm>
        </p:grpSpPr>
        <p:sp>
          <p:nvSpPr>
            <p:cNvPr id="1492" name="Google Shape;1492;gf31fb77f8f_0_2043"/>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3" name="Google Shape;1493;gf31fb77f8f_0_2043"/>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4" name="Google Shape;1494;gf31fb77f8f_0_2043"/>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5" name="Google Shape;1495;gf31fb77f8f_0_2043"/>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6" name="Google Shape;1496;gf31fb77f8f_0_2043"/>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7" name="Google Shape;1497;gf31fb77f8f_0_2043"/>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8" name="Google Shape;1498;gf31fb77f8f_0_2043"/>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9" name="Google Shape;1499;gf31fb77f8f_0_2043"/>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0" name="Google Shape;1500;gf31fb77f8f_0_2043"/>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1" name="Google Shape;1501;gf31fb77f8f_0_2043"/>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2" name="Google Shape;1502;gf31fb77f8f_0_2043"/>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3" name="Google Shape;1503;gf31fb77f8f_0_2043"/>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4" name="Google Shape;1504;gf31fb77f8f_0_2043"/>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5" name="Google Shape;1505;gf31fb77f8f_0_2043"/>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6" name="Google Shape;1506;gf31fb77f8f_0_2043"/>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7" name="Google Shape;1507;gf31fb77f8f_0_2043"/>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8" name="Google Shape;1508;gf31fb77f8f_0_2043"/>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9" name="Google Shape;1509;gf31fb77f8f_0_2043"/>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0" name="Google Shape;1510;gf31fb77f8f_0_2043"/>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1" name="Google Shape;1511;gf31fb77f8f_0_2043"/>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2" name="Google Shape;1512;gf31fb77f8f_0_2043"/>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3" name="Google Shape;1513;gf31fb77f8f_0_2043"/>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4" name="Google Shape;1514;gf31fb77f8f_0_2043"/>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5" name="Google Shape;1515;gf31fb77f8f_0_2043"/>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6" name="Google Shape;1516;gf31fb77f8f_0_2043"/>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17" name="Google Shape;1517;gf31fb77f8f_0_2043"/>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18" name="Google Shape;1518;gf31fb77f8f_0_2043"/>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200"/>
              <a:buFont typeface="DM Sans Medium"/>
              <a:buNone/>
            </a:pPr>
            <a:r>
              <a:rPr lang="en-US" sz="3200" b="1" i="0" u="none" strike="noStrike" cap="none">
                <a:solidFill>
                  <a:schemeClr val="dk1"/>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1519"/>
        <p:cNvGrpSpPr/>
        <p:nvPr/>
      </p:nvGrpSpPr>
      <p:grpSpPr>
        <a:xfrm>
          <a:off x="0" y="0"/>
          <a:ext cx="0" cy="0"/>
          <a:chOff x="0" y="0"/>
          <a:chExt cx="0" cy="0"/>
        </a:xfrm>
      </p:grpSpPr>
      <p:sp>
        <p:nvSpPr>
          <p:cNvPr id="1520" name="Google Shape;1520;gf31fb77f8f_0_2074"/>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1" name="Google Shape;1521;gf31fb77f8f_0_2074"/>
          <p:cNvSpPr txBox="1">
            <a:spLocks noGrp="1"/>
          </p:cNvSpPr>
          <p:nvPr>
            <p:ph type="title"/>
          </p:nvPr>
        </p:nvSpPr>
        <p:spPr>
          <a:xfrm>
            <a:off x="5019673" y="990600"/>
            <a:ext cx="6877200" cy="3417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22" name="Google Shape;1522;gf31fb77f8f_0_2074"/>
          <p:cNvGrpSpPr/>
          <p:nvPr/>
        </p:nvGrpSpPr>
        <p:grpSpPr>
          <a:xfrm>
            <a:off x="-3" y="4477885"/>
            <a:ext cx="12191787" cy="2367643"/>
            <a:chOff x="228600" y="309"/>
            <a:chExt cx="14173200" cy="5028978"/>
          </a:xfrm>
        </p:grpSpPr>
        <p:sp>
          <p:nvSpPr>
            <p:cNvPr id="1523" name="Google Shape;1523;gf31fb77f8f_0_2074"/>
            <p:cNvSpPr/>
            <p:nvPr/>
          </p:nvSpPr>
          <p:spPr>
            <a:xfrm>
              <a:off x="228600" y="4880187"/>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4" name="Google Shape;1524;gf31fb77f8f_0_2074"/>
            <p:cNvSpPr/>
            <p:nvPr/>
          </p:nvSpPr>
          <p:spPr>
            <a:xfrm>
              <a:off x="228600" y="4689651"/>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5" name="Google Shape;1525;gf31fb77f8f_0_2074"/>
            <p:cNvSpPr/>
            <p:nvPr/>
          </p:nvSpPr>
          <p:spPr>
            <a:xfrm>
              <a:off x="228600" y="4495624"/>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6" name="Google Shape;1526;gf31fb77f8f_0_2074"/>
            <p:cNvSpPr/>
            <p:nvPr/>
          </p:nvSpPr>
          <p:spPr>
            <a:xfrm>
              <a:off x="228600" y="4305476"/>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7" name="Google Shape;1527;gf31fb77f8f_0_2074"/>
            <p:cNvSpPr/>
            <p:nvPr/>
          </p:nvSpPr>
          <p:spPr>
            <a:xfrm>
              <a:off x="228600" y="4111449"/>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8" name="Google Shape;1528;gf31fb77f8f_0_2074"/>
            <p:cNvSpPr/>
            <p:nvPr/>
          </p:nvSpPr>
          <p:spPr>
            <a:xfrm>
              <a:off x="228600" y="3913540"/>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9" name="Google Shape;1529;gf31fb77f8f_0_2074"/>
            <p:cNvSpPr/>
            <p:nvPr/>
          </p:nvSpPr>
          <p:spPr>
            <a:xfrm>
              <a:off x="228600" y="3713692"/>
              <a:ext cx="14173200" cy="396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0" name="Google Shape;1530;gf31fb77f8f_0_2074"/>
            <p:cNvSpPr/>
            <p:nvPr/>
          </p:nvSpPr>
          <p:spPr>
            <a:xfrm rot="10800000">
              <a:off x="228600" y="2437833"/>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1" name="Google Shape;1531;gf31fb77f8f_0_2074"/>
            <p:cNvSpPr/>
            <p:nvPr/>
          </p:nvSpPr>
          <p:spPr>
            <a:xfrm rot="10800000">
              <a:off x="228600" y="2648469"/>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2" name="Google Shape;1532;gf31fb77f8f_0_2074"/>
            <p:cNvSpPr/>
            <p:nvPr/>
          </p:nvSpPr>
          <p:spPr>
            <a:xfrm rot="10800000">
              <a:off x="228600" y="2858096"/>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3" name="Google Shape;1533;gf31fb77f8f_0_2074"/>
            <p:cNvSpPr/>
            <p:nvPr/>
          </p:nvSpPr>
          <p:spPr>
            <a:xfrm rot="10800000">
              <a:off x="228600" y="3067444"/>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4" name="Google Shape;1534;gf31fb77f8f_0_2074"/>
            <p:cNvSpPr/>
            <p:nvPr/>
          </p:nvSpPr>
          <p:spPr>
            <a:xfrm rot="10800000">
              <a:off x="228600" y="3280971"/>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5" name="Google Shape;1535;gf31fb77f8f_0_2074"/>
            <p:cNvSpPr/>
            <p:nvPr/>
          </p:nvSpPr>
          <p:spPr>
            <a:xfrm rot="10800000">
              <a:off x="228600" y="3496280"/>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6" name="Google Shape;1536;gf31fb77f8f_0_2074"/>
            <p:cNvSpPr/>
            <p:nvPr/>
          </p:nvSpPr>
          <p:spPr>
            <a:xfrm>
              <a:off x="228600" y="2249247"/>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7" name="Google Shape;1537;gf31fb77f8f_0_2074"/>
            <p:cNvSpPr/>
            <p:nvPr/>
          </p:nvSpPr>
          <p:spPr>
            <a:xfrm>
              <a:off x="228600" y="2055219"/>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8" name="Google Shape;1538;gf31fb77f8f_0_2074"/>
            <p:cNvSpPr/>
            <p:nvPr/>
          </p:nvSpPr>
          <p:spPr>
            <a:xfrm>
              <a:off x="228600" y="1865072"/>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9" name="Google Shape;1539;gf31fb77f8f_0_2074"/>
            <p:cNvSpPr/>
            <p:nvPr/>
          </p:nvSpPr>
          <p:spPr>
            <a:xfrm>
              <a:off x="228600" y="1671044"/>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0" name="Google Shape;1540;gf31fb77f8f_0_2074"/>
            <p:cNvSpPr/>
            <p:nvPr/>
          </p:nvSpPr>
          <p:spPr>
            <a:xfrm>
              <a:off x="228600" y="1473135"/>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1" name="Google Shape;1541;gf31fb77f8f_0_2074"/>
            <p:cNvSpPr/>
            <p:nvPr/>
          </p:nvSpPr>
          <p:spPr>
            <a:xfrm>
              <a:off x="228600" y="1273287"/>
              <a:ext cx="14173200" cy="396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2" name="Google Shape;1542;gf31fb77f8f_0_2074"/>
            <p:cNvSpPr/>
            <p:nvPr/>
          </p:nvSpPr>
          <p:spPr>
            <a:xfrm rot="10800000">
              <a:off x="228600" y="309"/>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3" name="Google Shape;1543;gf31fb77f8f_0_2074"/>
            <p:cNvSpPr/>
            <p:nvPr/>
          </p:nvSpPr>
          <p:spPr>
            <a:xfrm rot="10800000">
              <a:off x="228600" y="210945"/>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4" name="Google Shape;1544;gf31fb77f8f_0_2074"/>
            <p:cNvSpPr/>
            <p:nvPr/>
          </p:nvSpPr>
          <p:spPr>
            <a:xfrm rot="10800000">
              <a:off x="228600" y="420572"/>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5" name="Google Shape;1545;gf31fb77f8f_0_2074"/>
            <p:cNvSpPr/>
            <p:nvPr/>
          </p:nvSpPr>
          <p:spPr>
            <a:xfrm rot="10800000">
              <a:off x="228600" y="629920"/>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6" name="Google Shape;1546;gf31fb77f8f_0_2074"/>
            <p:cNvSpPr/>
            <p:nvPr/>
          </p:nvSpPr>
          <p:spPr>
            <a:xfrm rot="10800000">
              <a:off x="228600" y="843448"/>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7" name="Google Shape;1547;gf31fb77f8f_0_2074"/>
            <p:cNvSpPr/>
            <p:nvPr/>
          </p:nvSpPr>
          <p:spPr>
            <a:xfrm rot="10800000">
              <a:off x="228600" y="1058756"/>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48" name="Google Shape;1548;gf31fb77f8f_0_2074"/>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49" name="Google Shape;1549;gf31fb77f8f_0_2074"/>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8D8D8"/>
              </a:buClr>
              <a:buSzPts val="3200"/>
              <a:buFont typeface="DM Sans Medium"/>
              <a:buNone/>
            </a:pPr>
            <a:r>
              <a:rPr lang="en-US" sz="3200" b="1" i="0" u="none" strike="noStrike" cap="none">
                <a:solidFill>
                  <a:srgbClr val="D8D8D8"/>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179"/>
        <p:cNvGrpSpPr/>
        <p:nvPr/>
      </p:nvGrpSpPr>
      <p:grpSpPr>
        <a:xfrm>
          <a:off x="0" y="0"/>
          <a:ext cx="0" cy="0"/>
          <a:chOff x="0" y="0"/>
          <a:chExt cx="0" cy="0"/>
        </a:xfrm>
      </p:grpSpPr>
      <p:sp>
        <p:nvSpPr>
          <p:cNvPr id="180" name="Google Shape;180;p98"/>
          <p:cNvSpPr txBox="1">
            <a:spLocks noGrp="1"/>
          </p:cNvSpPr>
          <p:nvPr>
            <p:ph type="ctrTitle"/>
          </p:nvPr>
        </p:nvSpPr>
        <p:spPr>
          <a:xfrm>
            <a:off x="1524000" y="1122363"/>
            <a:ext cx="9144000" cy="23876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98"/>
          <p:cNvSpPr txBox="1">
            <a:spLocks noGrp="1"/>
          </p:cNvSpPr>
          <p:nvPr>
            <p:ph type="subTitle" idx="1"/>
          </p:nvPr>
        </p:nvSpPr>
        <p:spPr>
          <a:xfrm>
            <a:off x="1524000" y="3602038"/>
            <a:ext cx="9144000" cy="1655762"/>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1550"/>
        <p:cNvGrpSpPr/>
        <p:nvPr/>
      </p:nvGrpSpPr>
      <p:grpSpPr>
        <a:xfrm>
          <a:off x="0" y="0"/>
          <a:ext cx="0" cy="0"/>
          <a:chOff x="0" y="0"/>
          <a:chExt cx="0" cy="0"/>
        </a:xfrm>
      </p:grpSpPr>
      <p:sp>
        <p:nvSpPr>
          <p:cNvPr id="1551" name="Google Shape;1551;gf31fb77f8f_0_2105"/>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552" name="Google Shape;1552;gf31fb77f8f_0_2105"/>
          <p:cNvGrpSpPr/>
          <p:nvPr/>
        </p:nvGrpSpPr>
        <p:grpSpPr>
          <a:xfrm>
            <a:off x="-2" y="211"/>
            <a:ext cx="12191787" cy="6858017"/>
            <a:chOff x="228600" y="309"/>
            <a:chExt cx="14173200" cy="5028978"/>
          </a:xfrm>
        </p:grpSpPr>
        <p:sp>
          <p:nvSpPr>
            <p:cNvPr id="1553" name="Google Shape;1553;gf31fb77f8f_0_2105"/>
            <p:cNvSpPr/>
            <p:nvPr/>
          </p:nvSpPr>
          <p:spPr>
            <a:xfrm>
              <a:off x="228600" y="4880187"/>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4" name="Google Shape;1554;gf31fb77f8f_0_2105"/>
            <p:cNvSpPr/>
            <p:nvPr/>
          </p:nvSpPr>
          <p:spPr>
            <a:xfrm>
              <a:off x="228600" y="4689651"/>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5" name="Google Shape;1555;gf31fb77f8f_0_2105"/>
            <p:cNvSpPr/>
            <p:nvPr/>
          </p:nvSpPr>
          <p:spPr>
            <a:xfrm>
              <a:off x="228600" y="4495624"/>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6" name="Google Shape;1556;gf31fb77f8f_0_2105"/>
            <p:cNvSpPr/>
            <p:nvPr/>
          </p:nvSpPr>
          <p:spPr>
            <a:xfrm>
              <a:off x="228600" y="4305476"/>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7" name="Google Shape;1557;gf31fb77f8f_0_2105"/>
            <p:cNvSpPr/>
            <p:nvPr/>
          </p:nvSpPr>
          <p:spPr>
            <a:xfrm>
              <a:off x="228600" y="4111449"/>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8" name="Google Shape;1558;gf31fb77f8f_0_2105"/>
            <p:cNvSpPr/>
            <p:nvPr/>
          </p:nvSpPr>
          <p:spPr>
            <a:xfrm>
              <a:off x="228600" y="391354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9" name="Google Shape;1559;gf31fb77f8f_0_2105"/>
            <p:cNvSpPr/>
            <p:nvPr/>
          </p:nvSpPr>
          <p:spPr>
            <a:xfrm>
              <a:off x="228600" y="3713692"/>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0" name="Google Shape;1560;gf31fb77f8f_0_2105"/>
            <p:cNvSpPr/>
            <p:nvPr/>
          </p:nvSpPr>
          <p:spPr>
            <a:xfrm rot="10800000">
              <a:off x="228600" y="2437833"/>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1" name="Google Shape;1561;gf31fb77f8f_0_2105"/>
            <p:cNvSpPr/>
            <p:nvPr/>
          </p:nvSpPr>
          <p:spPr>
            <a:xfrm rot="10800000">
              <a:off x="228600" y="2648469"/>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2" name="Google Shape;1562;gf31fb77f8f_0_2105"/>
            <p:cNvSpPr/>
            <p:nvPr/>
          </p:nvSpPr>
          <p:spPr>
            <a:xfrm rot="10800000">
              <a:off x="228600" y="2858096"/>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3" name="Google Shape;1563;gf31fb77f8f_0_2105"/>
            <p:cNvSpPr/>
            <p:nvPr/>
          </p:nvSpPr>
          <p:spPr>
            <a:xfrm rot="10800000">
              <a:off x="228600" y="3067444"/>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4" name="Google Shape;1564;gf31fb77f8f_0_2105"/>
            <p:cNvSpPr/>
            <p:nvPr/>
          </p:nvSpPr>
          <p:spPr>
            <a:xfrm rot="10800000">
              <a:off x="228600" y="3280971"/>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5" name="Google Shape;1565;gf31fb77f8f_0_2105"/>
            <p:cNvSpPr/>
            <p:nvPr/>
          </p:nvSpPr>
          <p:spPr>
            <a:xfrm rot="10800000">
              <a:off x="228600" y="349628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6" name="Google Shape;1566;gf31fb77f8f_0_2105"/>
            <p:cNvSpPr/>
            <p:nvPr/>
          </p:nvSpPr>
          <p:spPr>
            <a:xfrm>
              <a:off x="228600" y="2249247"/>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7" name="Google Shape;1567;gf31fb77f8f_0_2105"/>
            <p:cNvSpPr/>
            <p:nvPr/>
          </p:nvSpPr>
          <p:spPr>
            <a:xfrm>
              <a:off x="228600" y="2055219"/>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8" name="Google Shape;1568;gf31fb77f8f_0_2105"/>
            <p:cNvSpPr/>
            <p:nvPr/>
          </p:nvSpPr>
          <p:spPr>
            <a:xfrm>
              <a:off x="228600" y="1865072"/>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9" name="Google Shape;1569;gf31fb77f8f_0_2105"/>
            <p:cNvSpPr/>
            <p:nvPr/>
          </p:nvSpPr>
          <p:spPr>
            <a:xfrm>
              <a:off x="228600" y="1671044"/>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0" name="Google Shape;1570;gf31fb77f8f_0_2105"/>
            <p:cNvSpPr/>
            <p:nvPr/>
          </p:nvSpPr>
          <p:spPr>
            <a:xfrm>
              <a:off x="228600" y="1473135"/>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1" name="Google Shape;1571;gf31fb77f8f_0_2105"/>
            <p:cNvSpPr/>
            <p:nvPr/>
          </p:nvSpPr>
          <p:spPr>
            <a:xfrm>
              <a:off x="228600" y="1273287"/>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2" name="Google Shape;1572;gf31fb77f8f_0_2105"/>
            <p:cNvSpPr/>
            <p:nvPr/>
          </p:nvSpPr>
          <p:spPr>
            <a:xfrm rot="10800000">
              <a:off x="228600" y="309"/>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3" name="Google Shape;1573;gf31fb77f8f_0_2105"/>
            <p:cNvSpPr/>
            <p:nvPr/>
          </p:nvSpPr>
          <p:spPr>
            <a:xfrm rot="10800000">
              <a:off x="228600" y="210945"/>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4" name="Google Shape;1574;gf31fb77f8f_0_2105"/>
            <p:cNvSpPr/>
            <p:nvPr/>
          </p:nvSpPr>
          <p:spPr>
            <a:xfrm rot="10800000">
              <a:off x="228600" y="420572"/>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5" name="Google Shape;1575;gf31fb77f8f_0_2105"/>
            <p:cNvSpPr/>
            <p:nvPr/>
          </p:nvSpPr>
          <p:spPr>
            <a:xfrm rot="10800000">
              <a:off x="228600" y="629920"/>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6" name="Google Shape;1576;gf31fb77f8f_0_2105"/>
            <p:cNvSpPr/>
            <p:nvPr/>
          </p:nvSpPr>
          <p:spPr>
            <a:xfrm rot="10800000">
              <a:off x="228600" y="843448"/>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7" name="Google Shape;1577;gf31fb77f8f_0_2105"/>
            <p:cNvSpPr/>
            <p:nvPr/>
          </p:nvSpPr>
          <p:spPr>
            <a:xfrm rot="10800000">
              <a:off x="228600" y="1058756"/>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78" name="Google Shape;1578;gf31fb77f8f_0_2105"/>
          <p:cNvSpPr txBox="1">
            <a:spLocks noGrp="1"/>
          </p:cNvSpPr>
          <p:nvPr>
            <p:ph type="title"/>
          </p:nvPr>
        </p:nvSpPr>
        <p:spPr>
          <a:xfrm>
            <a:off x="1410607" y="3015207"/>
            <a:ext cx="10287000" cy="1325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79" name="Google Shape;1579;gf31fb77f8f_0_2105"/>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1580"/>
        <p:cNvGrpSpPr/>
        <p:nvPr/>
      </p:nvGrpSpPr>
      <p:grpSpPr>
        <a:xfrm>
          <a:off x="0" y="0"/>
          <a:ext cx="0" cy="0"/>
          <a:chOff x="0" y="0"/>
          <a:chExt cx="0" cy="0"/>
        </a:xfrm>
      </p:grpSpPr>
      <p:sp>
        <p:nvSpPr>
          <p:cNvPr id="1581" name="Google Shape;1581;gf31fb77f8f_0_2135"/>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2" name="Google Shape;1582;gf31fb77f8f_0_2135"/>
          <p:cNvSpPr/>
          <p:nvPr/>
        </p:nvSpPr>
        <p:spPr>
          <a:xfrm rot="-8100000">
            <a:off x="588404" y="2507862"/>
            <a:ext cx="2080591" cy="2080591"/>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83" name="Google Shape;1583;gf31fb77f8f_0_2135"/>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1584"/>
        <p:cNvGrpSpPr/>
        <p:nvPr/>
      </p:nvGrpSpPr>
      <p:grpSpPr>
        <a:xfrm>
          <a:off x="0" y="0"/>
          <a:ext cx="0" cy="0"/>
          <a:chOff x="0" y="0"/>
          <a:chExt cx="0" cy="0"/>
        </a:xfrm>
      </p:grpSpPr>
      <p:sp>
        <p:nvSpPr>
          <p:cNvPr id="1585" name="Google Shape;1585;gf31fb77f8f_0_2139"/>
          <p:cNvSpPr/>
          <p:nvPr/>
        </p:nvSpPr>
        <p:spPr>
          <a:xfrm rot="-8100000">
            <a:off x="574758" y="2507860"/>
            <a:ext cx="2080591" cy="2080591"/>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86" name="Google Shape;1586;gf31fb77f8f_0_2139"/>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87" name="Google Shape;1587;gf31fb77f8f_0_2139"/>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1588"/>
        <p:cNvGrpSpPr/>
        <p:nvPr/>
      </p:nvGrpSpPr>
      <p:grpSpPr>
        <a:xfrm>
          <a:off x="0" y="0"/>
          <a:ext cx="0" cy="0"/>
          <a:chOff x="0" y="0"/>
          <a:chExt cx="0" cy="0"/>
        </a:xfrm>
      </p:grpSpPr>
      <p:sp>
        <p:nvSpPr>
          <p:cNvPr id="1589" name="Google Shape;1589;gf31fb77f8f_0_2143"/>
          <p:cNvSpPr/>
          <p:nvPr/>
        </p:nvSpPr>
        <p:spPr>
          <a:xfrm rot="-8100000">
            <a:off x="554284" y="2507860"/>
            <a:ext cx="2080591" cy="2080591"/>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90" name="Google Shape;1590;gf31fb77f8f_0_2143"/>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91" name="Google Shape;1591;gf31fb77f8f_0_2143"/>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1592"/>
        <p:cNvGrpSpPr/>
        <p:nvPr/>
      </p:nvGrpSpPr>
      <p:grpSpPr>
        <a:xfrm>
          <a:off x="0" y="0"/>
          <a:ext cx="0" cy="0"/>
          <a:chOff x="0" y="0"/>
          <a:chExt cx="0" cy="0"/>
        </a:xfrm>
      </p:grpSpPr>
      <p:sp>
        <p:nvSpPr>
          <p:cNvPr id="1593" name="Google Shape;1593;gf31fb77f8f_0_2147"/>
          <p:cNvSpPr/>
          <p:nvPr/>
        </p:nvSpPr>
        <p:spPr>
          <a:xfrm rot="-8100000">
            <a:off x="430997" y="2580549"/>
            <a:ext cx="2080591" cy="2080591"/>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94" name="Google Shape;1594;gf31fb77f8f_0_2147"/>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95" name="Google Shape;1595;gf31fb77f8f_0_2147"/>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1596"/>
        <p:cNvGrpSpPr/>
        <p:nvPr/>
      </p:nvGrpSpPr>
      <p:grpSpPr>
        <a:xfrm>
          <a:off x="0" y="0"/>
          <a:ext cx="0" cy="0"/>
          <a:chOff x="0" y="0"/>
          <a:chExt cx="0" cy="0"/>
        </a:xfrm>
      </p:grpSpPr>
      <p:sp>
        <p:nvSpPr>
          <p:cNvPr id="1597" name="Google Shape;1597;gf31fb77f8f_0_2151"/>
          <p:cNvSpPr txBox="1">
            <a:spLocks noGrp="1"/>
          </p:cNvSpPr>
          <p:nvPr>
            <p:ph type="title"/>
          </p:nvPr>
        </p:nvSpPr>
        <p:spPr>
          <a:xfrm>
            <a:off x="1210914" y="414085"/>
            <a:ext cx="10467000" cy="9345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8" name="Google Shape;1598;gf31fb77f8f_0_2151"/>
          <p:cNvSpPr txBox="1">
            <a:spLocks noGrp="1"/>
          </p:cNvSpPr>
          <p:nvPr>
            <p:ph type="body" idx="1"/>
          </p:nvPr>
        </p:nvSpPr>
        <p:spPr>
          <a:xfrm>
            <a:off x="264231" y="1498315"/>
            <a:ext cx="11231700" cy="509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99" name="Google Shape;1599;gf31fb77f8f_0_2151"/>
          <p:cNvCxnSpPr/>
          <p:nvPr/>
        </p:nvCxnSpPr>
        <p:spPr>
          <a:xfrm>
            <a:off x="485592" y="1449133"/>
            <a:ext cx="11231700" cy="0"/>
          </a:xfrm>
          <a:prstGeom prst="straightConnector1">
            <a:avLst/>
          </a:prstGeom>
          <a:noFill/>
          <a:ln w="9525" cap="flat" cmpd="sng">
            <a:solidFill>
              <a:srgbClr val="808285"/>
            </a:solidFill>
            <a:prstDash val="solid"/>
            <a:round/>
            <a:headEnd type="none" w="sm" len="sm"/>
            <a:tailEnd type="none" w="sm" len="sm"/>
          </a:ln>
        </p:spPr>
      </p:cxnSp>
      <p:grpSp>
        <p:nvGrpSpPr>
          <p:cNvPr id="1600" name="Google Shape;1600;gf31fb77f8f_0_2151"/>
          <p:cNvGrpSpPr/>
          <p:nvPr/>
        </p:nvGrpSpPr>
        <p:grpSpPr>
          <a:xfrm rot="10800000">
            <a:off x="616315" y="672906"/>
            <a:ext cx="566767" cy="575123"/>
            <a:chOff x="7550720" y="4020696"/>
            <a:chExt cx="1729002" cy="1754493"/>
          </a:xfrm>
        </p:grpSpPr>
        <p:sp>
          <p:nvSpPr>
            <p:cNvPr id="1601" name="Google Shape;1601;gf31fb77f8f_0_2151"/>
            <p:cNvSpPr/>
            <p:nvPr/>
          </p:nvSpPr>
          <p:spPr>
            <a:xfrm>
              <a:off x="7894622" y="4772476"/>
              <a:ext cx="1385100" cy="25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2" name="Google Shape;1602;gf31fb77f8f_0_2151"/>
            <p:cNvSpPr/>
            <p:nvPr/>
          </p:nvSpPr>
          <p:spPr>
            <a:xfrm rot="-2700000">
              <a:off x="7468585" y="4418940"/>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3" name="Google Shape;1603;gf31fb77f8f_0_2151"/>
            <p:cNvSpPr/>
            <p:nvPr/>
          </p:nvSpPr>
          <p:spPr>
            <a:xfrm rot="2700000">
              <a:off x="7459575" y="5124933"/>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1604" name="Google Shape;1604;gf31fb77f8f_0_2151"/>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1605" name="Google Shape;1605;gf31fb77f8f_0_2151"/>
          <p:cNvSpPr>
            <a:spLocks noGrp="1"/>
          </p:cNvSpPr>
          <p:nvPr>
            <p:ph type="pic" idx="2"/>
          </p:nvPr>
        </p:nvSpPr>
        <p:spPr>
          <a:xfrm>
            <a:off x="6205414" y="3649785"/>
            <a:ext cx="5986500" cy="32082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1606"/>
        <p:cNvGrpSpPr/>
        <p:nvPr/>
      </p:nvGrpSpPr>
      <p:grpSpPr>
        <a:xfrm>
          <a:off x="0" y="0"/>
          <a:ext cx="0" cy="0"/>
          <a:chOff x="0" y="0"/>
          <a:chExt cx="0" cy="0"/>
        </a:xfrm>
      </p:grpSpPr>
      <p:sp>
        <p:nvSpPr>
          <p:cNvPr id="1607" name="Google Shape;1607;gf31fb77f8f_0_2161"/>
          <p:cNvSpPr/>
          <p:nvPr/>
        </p:nvSpPr>
        <p:spPr>
          <a:xfrm>
            <a:off x="0" y="6218903"/>
            <a:ext cx="12192000" cy="63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8" name="Google Shape;1608;gf31fb77f8f_0_2161"/>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609" name="Google Shape;1609;gf31fb77f8f_0_2161"/>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1610" name="Google Shape;1610;gf31fb77f8f_0_2161"/>
          <p:cNvPicPr preferRelativeResize="0"/>
          <p:nvPr/>
        </p:nvPicPr>
        <p:blipFill rotWithShape="1">
          <a:blip r:embed="rId2">
            <a:alphaModFix/>
          </a:blip>
          <a:srcRect b="30229"/>
          <a:stretch/>
        </p:blipFill>
        <p:spPr>
          <a:xfrm>
            <a:off x="1" y="984739"/>
            <a:ext cx="12192000" cy="3892063"/>
          </a:xfrm>
          <a:prstGeom prst="rect">
            <a:avLst/>
          </a:prstGeom>
          <a:solidFill>
            <a:schemeClr val="lt2"/>
          </a:solidFill>
          <a:ln>
            <a:noFill/>
          </a:ln>
        </p:spPr>
      </p:pic>
      <p:sp>
        <p:nvSpPr>
          <p:cNvPr id="1611" name="Google Shape;1611;gf31fb77f8f_0_2161"/>
          <p:cNvSpPr txBox="1">
            <a:spLocks noGrp="1"/>
          </p:cNvSpPr>
          <p:nvPr>
            <p:ph type="body" idx="1"/>
          </p:nvPr>
        </p:nvSpPr>
        <p:spPr>
          <a:xfrm>
            <a:off x="6846542" y="1223878"/>
            <a:ext cx="4745700" cy="402600"/>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gf31fb77f8f_0_2161"/>
          <p:cNvSpPr txBox="1">
            <a:spLocks noGrp="1"/>
          </p:cNvSpPr>
          <p:nvPr>
            <p:ph type="body" idx="2"/>
          </p:nvPr>
        </p:nvSpPr>
        <p:spPr>
          <a:xfrm>
            <a:off x="6846542" y="1571954"/>
            <a:ext cx="4745700" cy="4071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gf31fb77f8f_0_2161"/>
          <p:cNvSpPr txBox="1">
            <a:spLocks noGrp="1"/>
          </p:cNvSpPr>
          <p:nvPr>
            <p:ph type="body" idx="3"/>
          </p:nvPr>
        </p:nvSpPr>
        <p:spPr>
          <a:xfrm>
            <a:off x="6846542" y="2107947"/>
            <a:ext cx="4745700" cy="8667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4" name="Google Shape;1614;gf31fb77f8f_0_2161"/>
          <p:cNvSpPr txBox="1">
            <a:spLocks noGrp="1"/>
          </p:cNvSpPr>
          <p:nvPr>
            <p:ph type="body" idx="4"/>
          </p:nvPr>
        </p:nvSpPr>
        <p:spPr>
          <a:xfrm>
            <a:off x="860924" y="5146089"/>
            <a:ext cx="10470300" cy="976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1615"/>
        <p:cNvGrpSpPr/>
        <p:nvPr/>
      </p:nvGrpSpPr>
      <p:grpSpPr>
        <a:xfrm>
          <a:off x="0" y="0"/>
          <a:ext cx="0" cy="0"/>
          <a:chOff x="0" y="0"/>
          <a:chExt cx="0" cy="0"/>
        </a:xfrm>
      </p:grpSpPr>
      <p:sp>
        <p:nvSpPr>
          <p:cNvPr id="1616" name="Google Shape;1616;gf31fb77f8f_0_2170"/>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7" name="Google Shape;1617;gf31fb77f8f_0_2170"/>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1618"/>
        <p:cNvGrpSpPr/>
        <p:nvPr/>
      </p:nvGrpSpPr>
      <p:grpSpPr>
        <a:xfrm>
          <a:off x="0" y="0"/>
          <a:ext cx="0" cy="0"/>
          <a:chOff x="0" y="0"/>
          <a:chExt cx="0" cy="0"/>
        </a:xfrm>
      </p:grpSpPr>
      <p:sp>
        <p:nvSpPr>
          <p:cNvPr id="1619" name="Google Shape;1619;gf31fb77f8f_0_2173"/>
          <p:cNvSpPr>
            <a:spLocks noGrp="1"/>
          </p:cNvSpPr>
          <p:nvPr>
            <p:ph type="pic" idx="2"/>
          </p:nvPr>
        </p:nvSpPr>
        <p:spPr>
          <a:xfrm>
            <a:off x="9144000" y="4338000"/>
            <a:ext cx="3048000" cy="2520000"/>
          </a:xfrm>
          <a:prstGeom prst="rect">
            <a:avLst/>
          </a:prstGeom>
          <a:noFill/>
          <a:ln>
            <a:noFill/>
          </a:ln>
        </p:spPr>
      </p:sp>
      <p:sp>
        <p:nvSpPr>
          <p:cNvPr id="1620" name="Google Shape;1620;gf31fb77f8f_0_2173"/>
          <p:cNvSpPr>
            <a:spLocks noGrp="1"/>
          </p:cNvSpPr>
          <p:nvPr>
            <p:ph type="pic" idx="3"/>
          </p:nvPr>
        </p:nvSpPr>
        <p:spPr>
          <a:xfrm>
            <a:off x="6096000" y="4338000"/>
            <a:ext cx="2996400" cy="2520000"/>
          </a:xfrm>
          <a:prstGeom prst="rect">
            <a:avLst/>
          </a:prstGeom>
          <a:noFill/>
          <a:ln>
            <a:noFill/>
          </a:ln>
        </p:spPr>
      </p:sp>
      <p:sp>
        <p:nvSpPr>
          <p:cNvPr id="1621" name="Google Shape;1621;gf31fb77f8f_0_2173"/>
          <p:cNvSpPr txBox="1">
            <a:spLocks noGrp="1"/>
          </p:cNvSpPr>
          <p:nvPr>
            <p:ph type="title"/>
          </p:nvPr>
        </p:nvSpPr>
        <p:spPr>
          <a:xfrm>
            <a:off x="444500" y="95250"/>
            <a:ext cx="54414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2" name="Google Shape;1622;gf31fb77f8f_0_217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23" name="Google Shape;1623;gf31fb77f8f_0_2173"/>
          <p:cNvSpPr txBox="1">
            <a:spLocks noGrp="1"/>
          </p:cNvSpPr>
          <p:nvPr>
            <p:ph type="body" idx="1"/>
          </p:nvPr>
        </p:nvSpPr>
        <p:spPr>
          <a:xfrm>
            <a:off x="603250" y="1397000"/>
            <a:ext cx="4309800" cy="35379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4" name="Google Shape;1624;gf31fb77f8f_0_2173"/>
          <p:cNvSpPr>
            <a:spLocks noGrp="1"/>
          </p:cNvSpPr>
          <p:nvPr>
            <p:ph type="pic" idx="4"/>
          </p:nvPr>
        </p:nvSpPr>
        <p:spPr>
          <a:xfrm>
            <a:off x="6096000" y="1"/>
            <a:ext cx="6096000" cy="1764600"/>
          </a:xfrm>
          <a:prstGeom prst="rect">
            <a:avLst/>
          </a:prstGeom>
          <a:noFill/>
          <a:ln>
            <a:noFill/>
          </a:ln>
        </p:spPr>
      </p:sp>
      <p:sp>
        <p:nvSpPr>
          <p:cNvPr id="1625" name="Google Shape;1625;gf31fb77f8f_0_2173"/>
          <p:cNvSpPr>
            <a:spLocks noGrp="1"/>
          </p:cNvSpPr>
          <p:nvPr>
            <p:ph type="pic" idx="5"/>
          </p:nvPr>
        </p:nvSpPr>
        <p:spPr>
          <a:xfrm>
            <a:off x="9144000" y="1830703"/>
            <a:ext cx="3048000" cy="2465400"/>
          </a:xfrm>
          <a:prstGeom prst="rect">
            <a:avLst/>
          </a:prstGeom>
          <a:noFill/>
          <a:ln>
            <a:noFill/>
          </a:ln>
        </p:spPr>
      </p:sp>
      <p:sp>
        <p:nvSpPr>
          <p:cNvPr id="1626" name="Google Shape;1626;gf31fb77f8f_0_2173"/>
          <p:cNvSpPr>
            <a:spLocks noGrp="1"/>
          </p:cNvSpPr>
          <p:nvPr>
            <p:ph type="pic" idx="6"/>
          </p:nvPr>
        </p:nvSpPr>
        <p:spPr>
          <a:xfrm>
            <a:off x="6096000" y="1830703"/>
            <a:ext cx="2996400" cy="2465400"/>
          </a:xfrm>
          <a:prstGeom prst="rect">
            <a:avLst/>
          </a:prstGeom>
          <a:noFill/>
          <a:ln>
            <a:noFill/>
          </a:ln>
        </p:spPr>
      </p:sp>
      <p:cxnSp>
        <p:nvCxnSpPr>
          <p:cNvPr id="1627" name="Google Shape;1627;gf31fb77f8f_0_2173"/>
          <p:cNvCxnSpPr/>
          <p:nvPr/>
        </p:nvCxnSpPr>
        <p:spPr>
          <a:xfrm>
            <a:off x="445975" y="857250"/>
            <a:ext cx="54279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28"/>
        <p:cNvGrpSpPr/>
        <p:nvPr/>
      </p:nvGrpSpPr>
      <p:grpSpPr>
        <a:xfrm>
          <a:off x="0" y="0"/>
          <a:ext cx="0" cy="0"/>
          <a:chOff x="0" y="0"/>
          <a:chExt cx="0" cy="0"/>
        </a:xfrm>
      </p:grpSpPr>
      <p:sp>
        <p:nvSpPr>
          <p:cNvPr id="1629" name="Google Shape;1629;gf31fb77f8f_0_2183"/>
          <p:cNvSpPr txBox="1">
            <a:spLocks noGrp="1"/>
          </p:cNvSpPr>
          <p:nvPr>
            <p:ph type="title"/>
          </p:nvPr>
        </p:nvSpPr>
        <p:spPr>
          <a:xfrm>
            <a:off x="839788" y="365125"/>
            <a:ext cx="10515600" cy="1325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0" name="Google Shape;1630;gf31fb77f8f_0_2183"/>
          <p:cNvSpPr txBox="1">
            <a:spLocks noGrp="1"/>
          </p:cNvSpPr>
          <p:nvPr>
            <p:ph type="body" idx="1"/>
          </p:nvPr>
        </p:nvSpPr>
        <p:spPr>
          <a:xfrm>
            <a:off x="839788" y="1681163"/>
            <a:ext cx="51579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1" name="Google Shape;1631;gf31fb77f8f_0_2183"/>
          <p:cNvSpPr txBox="1">
            <a:spLocks noGrp="1"/>
          </p:cNvSpPr>
          <p:nvPr>
            <p:ph type="body" idx="2"/>
          </p:nvPr>
        </p:nvSpPr>
        <p:spPr>
          <a:xfrm>
            <a:off x="839788" y="2505075"/>
            <a:ext cx="51579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2" name="Google Shape;1632;gf31fb77f8f_0_2183"/>
          <p:cNvSpPr txBox="1">
            <a:spLocks noGrp="1"/>
          </p:cNvSpPr>
          <p:nvPr>
            <p:ph type="body" idx="3"/>
          </p:nvPr>
        </p:nvSpPr>
        <p:spPr>
          <a:xfrm>
            <a:off x="6172200" y="1681163"/>
            <a:ext cx="51831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3" name="Google Shape;1633;gf31fb77f8f_0_2183"/>
          <p:cNvSpPr txBox="1">
            <a:spLocks noGrp="1"/>
          </p:cNvSpPr>
          <p:nvPr>
            <p:ph type="body" idx="4"/>
          </p:nvPr>
        </p:nvSpPr>
        <p:spPr>
          <a:xfrm>
            <a:off x="6172200" y="2505075"/>
            <a:ext cx="51831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4" name="Google Shape;1634;gf31fb77f8f_0_218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35" name="Google Shape;1635;gf31fb77f8f_0_218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36" name="Google Shape;1636;gf31fb77f8f_0_2183"/>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182"/>
        <p:cNvGrpSpPr/>
        <p:nvPr/>
      </p:nvGrpSpPr>
      <p:grpSpPr>
        <a:xfrm>
          <a:off x="0" y="0"/>
          <a:ext cx="0" cy="0"/>
          <a:chOff x="0" y="0"/>
          <a:chExt cx="0" cy="0"/>
        </a:xfrm>
      </p:grpSpPr>
      <p:sp>
        <p:nvSpPr>
          <p:cNvPr id="183" name="Google Shape;183;p5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52"/>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5" name="Google Shape;185;p52"/>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86" name="Google Shape;186;p52"/>
          <p:cNvGrpSpPr/>
          <p:nvPr/>
        </p:nvGrpSpPr>
        <p:grpSpPr>
          <a:xfrm>
            <a:off x="481582" y="896740"/>
            <a:ext cx="430723" cy="760860"/>
            <a:chOff x="5962307" y="432768"/>
            <a:chExt cx="1057621" cy="1754327"/>
          </a:xfrm>
        </p:grpSpPr>
        <p:sp>
          <p:nvSpPr>
            <p:cNvPr id="187" name="Google Shape;187;p52"/>
            <p:cNvSpPr/>
            <p:nvPr/>
          </p:nvSpPr>
          <p:spPr>
            <a:xfrm rot="8100000">
              <a:off x="5871258" y="1536756"/>
              <a:ext cx="1230581" cy="252197"/>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 name="Google Shape;188;p52"/>
            <p:cNvSpPr/>
            <p:nvPr/>
          </p:nvSpPr>
          <p:spPr>
            <a:xfrm rot="-8100000">
              <a:off x="5880397" y="830911"/>
              <a:ext cx="1230581" cy="252197"/>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89" name="Google Shape;189;p5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37"/>
        <p:cNvGrpSpPr/>
        <p:nvPr/>
      </p:nvGrpSpPr>
      <p:grpSpPr>
        <a:xfrm>
          <a:off x="0" y="0"/>
          <a:ext cx="0" cy="0"/>
          <a:chOff x="0" y="0"/>
          <a:chExt cx="0" cy="0"/>
        </a:xfrm>
      </p:grpSpPr>
      <p:sp>
        <p:nvSpPr>
          <p:cNvPr id="1638" name="Google Shape;1638;gf31fb77f8f_0_2192"/>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9" name="Google Shape;1639;gf31fb77f8f_0_2192"/>
          <p:cNvSpPr txBox="1">
            <a:spLocks noGrp="1"/>
          </p:cNvSpPr>
          <p:nvPr>
            <p:ph type="body" idx="1"/>
          </p:nvPr>
        </p:nvSpPr>
        <p:spPr>
          <a:xfrm>
            <a:off x="838200" y="1825625"/>
            <a:ext cx="5181600" cy="43512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0" name="Google Shape;1640;gf31fb77f8f_0_2192"/>
          <p:cNvSpPr txBox="1">
            <a:spLocks noGrp="1"/>
          </p:cNvSpPr>
          <p:nvPr>
            <p:ph type="body" idx="2"/>
          </p:nvPr>
        </p:nvSpPr>
        <p:spPr>
          <a:xfrm>
            <a:off x="6172200" y="1825625"/>
            <a:ext cx="5181600" cy="43512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1" name="Google Shape;1641;gf31fb77f8f_0_219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42" name="Google Shape;1642;gf31fb77f8f_0_219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43" name="Google Shape;1643;gf31fb77f8f_0_2192"/>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190"/>
        <p:cNvGrpSpPr/>
        <p:nvPr/>
      </p:nvGrpSpPr>
      <p:grpSpPr>
        <a:xfrm>
          <a:off x="0" y="0"/>
          <a:ext cx="0" cy="0"/>
          <a:chOff x="0" y="0"/>
          <a:chExt cx="0" cy="0"/>
        </a:xfrm>
      </p:grpSpPr>
      <p:sp>
        <p:nvSpPr>
          <p:cNvPr id="191" name="Google Shape;191;p45"/>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563B5"/>
              </a:buClr>
              <a:buSzPts val="3600"/>
              <a:buFont typeface="DM Sans Medium"/>
              <a:buNone/>
              <a:defRPr sz="3600">
                <a:solidFill>
                  <a:srgbClr val="0563B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5"/>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93" name="Google Shape;193;p45"/>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94" name="Google Shape;194;p45"/>
          <p:cNvGrpSpPr/>
          <p:nvPr/>
        </p:nvGrpSpPr>
        <p:grpSpPr>
          <a:xfrm rot="10800000">
            <a:off x="9578507" y="1351877"/>
            <a:ext cx="2061232" cy="3419065"/>
            <a:chOff x="5962307" y="432768"/>
            <a:chExt cx="1057621" cy="1754327"/>
          </a:xfrm>
        </p:grpSpPr>
        <p:sp>
          <p:nvSpPr>
            <p:cNvPr id="195" name="Google Shape;195;p45"/>
            <p:cNvSpPr/>
            <p:nvPr/>
          </p:nvSpPr>
          <p:spPr>
            <a:xfrm rot="8100000">
              <a:off x="5871258" y="1536756"/>
              <a:ext cx="1230581" cy="252197"/>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96" name="Google Shape;196;p45"/>
            <p:cNvSpPr/>
            <p:nvPr/>
          </p:nvSpPr>
          <p:spPr>
            <a:xfrm rot="-8100000">
              <a:off x="5880397" y="830911"/>
              <a:ext cx="1230581" cy="252197"/>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97" name="Google Shape;197;p45"/>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198"/>
        <p:cNvGrpSpPr/>
        <p:nvPr/>
      </p:nvGrpSpPr>
      <p:grpSpPr>
        <a:xfrm>
          <a:off x="0" y="0"/>
          <a:ext cx="0" cy="0"/>
          <a:chOff x="0" y="0"/>
          <a:chExt cx="0" cy="0"/>
        </a:xfrm>
      </p:grpSpPr>
      <p:sp>
        <p:nvSpPr>
          <p:cNvPr id="199" name="Google Shape;199;p4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0" name="Google Shape;200;p49"/>
          <p:cNvSpPr txBox="1">
            <a:spLocks noGrp="1"/>
          </p:cNvSpPr>
          <p:nvPr>
            <p:ph type="title"/>
          </p:nvPr>
        </p:nvSpPr>
        <p:spPr>
          <a:xfrm>
            <a:off x="5212080" y="990600"/>
            <a:ext cx="6149340" cy="505968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1" name="Google Shape;201;p49"/>
          <p:cNvGrpSpPr/>
          <p:nvPr/>
        </p:nvGrpSpPr>
        <p:grpSpPr>
          <a:xfrm>
            <a:off x="0" y="4477926"/>
            <a:ext cx="12192000" cy="2367623"/>
            <a:chOff x="228600" y="396"/>
            <a:chExt cx="14173200" cy="5028804"/>
          </a:xfrm>
        </p:grpSpPr>
        <p:sp>
          <p:nvSpPr>
            <p:cNvPr id="202" name="Google Shape;202;p49"/>
            <p:cNvSpPr/>
            <p:nvPr/>
          </p:nvSpPr>
          <p:spPr>
            <a:xfrm>
              <a:off x="228600" y="4880187"/>
              <a:ext cx="14173200" cy="149013"/>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 name="Google Shape;203;p49"/>
            <p:cNvSpPr/>
            <p:nvPr/>
          </p:nvSpPr>
          <p:spPr>
            <a:xfrm>
              <a:off x="228600" y="4689651"/>
              <a:ext cx="14173200" cy="128990"/>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4" name="Google Shape;204;p49"/>
            <p:cNvSpPr/>
            <p:nvPr/>
          </p:nvSpPr>
          <p:spPr>
            <a:xfrm>
              <a:off x="228600" y="4495624"/>
              <a:ext cx="14173200" cy="113467"/>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 name="Google Shape;205;p49"/>
            <p:cNvSpPr/>
            <p:nvPr/>
          </p:nvSpPr>
          <p:spPr>
            <a:xfrm>
              <a:off x="228600" y="4305476"/>
              <a:ext cx="14173200" cy="94065"/>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 name="Google Shape;206;p49"/>
            <p:cNvSpPr/>
            <p:nvPr/>
          </p:nvSpPr>
          <p:spPr>
            <a:xfrm>
              <a:off x="228600" y="4111449"/>
              <a:ext cx="14173200" cy="74662"/>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 name="Google Shape;207;p49"/>
            <p:cNvSpPr/>
            <p:nvPr/>
          </p:nvSpPr>
          <p:spPr>
            <a:xfrm>
              <a:off x="228600" y="3913540"/>
              <a:ext cx="14173200" cy="57199"/>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8" name="Google Shape;208;p49"/>
            <p:cNvSpPr/>
            <p:nvPr/>
          </p:nvSpPr>
          <p:spPr>
            <a:xfrm>
              <a:off x="228600" y="3713692"/>
              <a:ext cx="14173200" cy="39736"/>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 name="Google Shape;209;p49"/>
            <p:cNvSpPr/>
            <p:nvPr/>
          </p:nvSpPr>
          <p:spPr>
            <a:xfrm rot="10800000">
              <a:off x="228600" y="2437920"/>
              <a:ext cx="14173200" cy="149013"/>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 name="Google Shape;210;p49"/>
            <p:cNvSpPr/>
            <p:nvPr/>
          </p:nvSpPr>
          <p:spPr>
            <a:xfrm rot="10800000">
              <a:off x="228600" y="2648479"/>
              <a:ext cx="14173200" cy="128990"/>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1" name="Google Shape;211;p49"/>
            <p:cNvSpPr/>
            <p:nvPr/>
          </p:nvSpPr>
          <p:spPr>
            <a:xfrm rot="10800000">
              <a:off x="228600" y="2858029"/>
              <a:ext cx="14173200" cy="113467"/>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2" name="Google Shape;212;p49"/>
            <p:cNvSpPr/>
            <p:nvPr/>
          </p:nvSpPr>
          <p:spPr>
            <a:xfrm rot="10800000">
              <a:off x="228600" y="3067579"/>
              <a:ext cx="14173200" cy="94065"/>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3" name="Google Shape;213;p49"/>
            <p:cNvSpPr/>
            <p:nvPr/>
          </p:nvSpPr>
          <p:spPr>
            <a:xfrm rot="10800000">
              <a:off x="228600" y="3281009"/>
              <a:ext cx="14173200" cy="74662"/>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4" name="Google Shape;214;p49"/>
            <p:cNvSpPr/>
            <p:nvPr/>
          </p:nvSpPr>
          <p:spPr>
            <a:xfrm rot="10800000">
              <a:off x="228600" y="3496381"/>
              <a:ext cx="14173200" cy="57199"/>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5" name="Google Shape;215;p49"/>
            <p:cNvSpPr/>
            <p:nvPr/>
          </p:nvSpPr>
          <p:spPr>
            <a:xfrm>
              <a:off x="228600" y="2249247"/>
              <a:ext cx="14173200" cy="128990"/>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6" name="Google Shape;216;p49"/>
            <p:cNvSpPr/>
            <p:nvPr/>
          </p:nvSpPr>
          <p:spPr>
            <a:xfrm>
              <a:off x="228600" y="2055219"/>
              <a:ext cx="14173200" cy="113467"/>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7" name="Google Shape;217;p49"/>
            <p:cNvSpPr/>
            <p:nvPr/>
          </p:nvSpPr>
          <p:spPr>
            <a:xfrm>
              <a:off x="228600" y="1865072"/>
              <a:ext cx="14173200" cy="94065"/>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8" name="Google Shape;218;p49"/>
            <p:cNvSpPr/>
            <p:nvPr/>
          </p:nvSpPr>
          <p:spPr>
            <a:xfrm>
              <a:off x="228600" y="1671044"/>
              <a:ext cx="14173200" cy="74662"/>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9" name="Google Shape;219;p49"/>
            <p:cNvSpPr/>
            <p:nvPr/>
          </p:nvSpPr>
          <p:spPr>
            <a:xfrm>
              <a:off x="228600" y="1473135"/>
              <a:ext cx="14173200" cy="57199"/>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0" name="Google Shape;220;p49"/>
            <p:cNvSpPr/>
            <p:nvPr/>
          </p:nvSpPr>
          <p:spPr>
            <a:xfrm>
              <a:off x="228600" y="1273287"/>
              <a:ext cx="14173200" cy="39736"/>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1" name="Google Shape;221;p49"/>
            <p:cNvSpPr/>
            <p:nvPr/>
          </p:nvSpPr>
          <p:spPr>
            <a:xfrm rot="10800000">
              <a:off x="228600" y="396"/>
              <a:ext cx="14173200" cy="149013"/>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2" name="Google Shape;222;p49"/>
            <p:cNvSpPr/>
            <p:nvPr/>
          </p:nvSpPr>
          <p:spPr>
            <a:xfrm rot="10800000">
              <a:off x="228600" y="210955"/>
              <a:ext cx="14173200" cy="128990"/>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 name="Google Shape;223;p49"/>
            <p:cNvSpPr/>
            <p:nvPr/>
          </p:nvSpPr>
          <p:spPr>
            <a:xfrm rot="10800000">
              <a:off x="228600" y="420505"/>
              <a:ext cx="14173200" cy="113467"/>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 name="Google Shape;224;p49"/>
            <p:cNvSpPr/>
            <p:nvPr/>
          </p:nvSpPr>
          <p:spPr>
            <a:xfrm rot="10800000">
              <a:off x="228600" y="630055"/>
              <a:ext cx="14173200" cy="94065"/>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 name="Google Shape;225;p49"/>
            <p:cNvSpPr/>
            <p:nvPr/>
          </p:nvSpPr>
          <p:spPr>
            <a:xfrm rot="10800000">
              <a:off x="228600" y="843486"/>
              <a:ext cx="14173200" cy="74662"/>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 name="Google Shape;226;p49"/>
            <p:cNvSpPr/>
            <p:nvPr/>
          </p:nvSpPr>
          <p:spPr>
            <a:xfrm rot="10800000">
              <a:off x="228600" y="1058857"/>
              <a:ext cx="14173200" cy="57199"/>
            </a:xfrm>
            <a:prstGeom prst="rect">
              <a:avLst/>
            </a:prstGeom>
            <a:solidFill>
              <a:schemeClr val="dk2">
                <a:alpha val="4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27" name="Google Shape;227;p49"/>
          <p:cNvSpPr/>
          <p:nvPr/>
        </p:nvSpPr>
        <p:spPr>
          <a:xfrm rot="-8100000">
            <a:off x="334006" y="1732887"/>
            <a:ext cx="3590223" cy="35902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8"/>
        <p:cNvGrpSpPr/>
        <p:nvPr/>
      </p:nvGrpSpPr>
      <p:grpSpPr>
        <a:xfrm>
          <a:off x="0" y="0"/>
          <a:ext cx="0" cy="0"/>
          <a:chOff x="0" y="0"/>
          <a:chExt cx="0" cy="0"/>
        </a:xfrm>
      </p:grpSpPr>
      <p:sp>
        <p:nvSpPr>
          <p:cNvPr id="229" name="Google Shape;229;p44"/>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4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31" name="Google Shape;231;p44"/>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232"/>
        <p:cNvGrpSpPr/>
        <p:nvPr/>
      </p:nvGrpSpPr>
      <p:grpSpPr>
        <a:xfrm>
          <a:off x="0" y="0"/>
          <a:ext cx="0" cy="0"/>
          <a:chOff x="0" y="0"/>
          <a:chExt cx="0" cy="0"/>
        </a:xfrm>
      </p:grpSpPr>
      <p:sp>
        <p:nvSpPr>
          <p:cNvPr id="233" name="Google Shape;233;p53"/>
          <p:cNvSpPr txBox="1">
            <a:spLocks noGrp="1"/>
          </p:cNvSpPr>
          <p:nvPr>
            <p:ph type="title"/>
          </p:nvPr>
        </p:nvSpPr>
        <p:spPr>
          <a:xfrm>
            <a:off x="444500" y="121080"/>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5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35" name="Google Shape;235;p53"/>
          <p:cNvCxnSpPr/>
          <p:nvPr/>
        </p:nvCxnSpPr>
        <p:spPr>
          <a:xfrm>
            <a:off x="445975" y="857865"/>
            <a:ext cx="11231830" cy="0"/>
          </a:xfrm>
          <a:prstGeom prst="straightConnector1">
            <a:avLst/>
          </a:prstGeom>
          <a:noFill/>
          <a:ln w="9525" cap="flat" cmpd="sng">
            <a:solidFill>
              <a:srgbClr val="BCBEC0"/>
            </a:solidFill>
            <a:prstDash val="solid"/>
            <a:round/>
            <a:headEnd type="none" w="sm" len="sm"/>
            <a:tailEnd type="none" w="sm" len="sm"/>
          </a:ln>
        </p:spPr>
      </p:cxnSp>
      <p:sp>
        <p:nvSpPr>
          <p:cNvPr id="236" name="Google Shape;236;p53"/>
          <p:cNvSpPr>
            <a:spLocks noGrp="1"/>
          </p:cNvSpPr>
          <p:nvPr>
            <p:ph type="pic" idx="2"/>
          </p:nvPr>
        </p:nvSpPr>
        <p:spPr>
          <a:xfrm>
            <a:off x="444500" y="1311560"/>
            <a:ext cx="1440656" cy="1440657"/>
          </a:xfrm>
          <a:prstGeom prst="rect">
            <a:avLst/>
          </a:prstGeom>
          <a:noFill/>
          <a:ln>
            <a:noFill/>
          </a:ln>
        </p:spPr>
      </p:sp>
      <p:sp>
        <p:nvSpPr>
          <p:cNvPr id="237" name="Google Shape;237;p53"/>
          <p:cNvSpPr txBox="1">
            <a:spLocks noGrp="1"/>
          </p:cNvSpPr>
          <p:nvPr>
            <p:ph type="body" idx="1"/>
          </p:nvPr>
        </p:nvSpPr>
        <p:spPr>
          <a:xfrm>
            <a:off x="2110154" y="1187939"/>
            <a:ext cx="9056592" cy="4740051"/>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238"/>
        <p:cNvGrpSpPr/>
        <p:nvPr/>
      </p:nvGrpSpPr>
      <p:grpSpPr>
        <a:xfrm>
          <a:off x="0" y="0"/>
          <a:ext cx="0" cy="0"/>
          <a:chOff x="0" y="0"/>
          <a:chExt cx="0" cy="0"/>
        </a:xfrm>
      </p:grpSpPr>
      <p:sp>
        <p:nvSpPr>
          <p:cNvPr id="239" name="Google Shape;239;p54"/>
          <p:cNvSpPr txBox="1">
            <a:spLocks noGrp="1"/>
          </p:cNvSpPr>
          <p:nvPr>
            <p:ph type="title"/>
          </p:nvPr>
        </p:nvSpPr>
        <p:spPr>
          <a:xfrm>
            <a:off x="444500" y="95250"/>
            <a:ext cx="991886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5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1" name="Google Shape;241;p54"/>
          <p:cNvSpPr txBox="1">
            <a:spLocks noGrp="1"/>
          </p:cNvSpPr>
          <p:nvPr>
            <p:ph type="body" idx="1"/>
          </p:nvPr>
        </p:nvSpPr>
        <p:spPr>
          <a:xfrm>
            <a:off x="603249" y="1397000"/>
            <a:ext cx="5206999" cy="4530991"/>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2" name="Google Shape;242;p54"/>
          <p:cNvCxnSpPr/>
          <p:nvPr/>
        </p:nvCxnSpPr>
        <p:spPr>
          <a:xfrm>
            <a:off x="445975" y="844658"/>
            <a:ext cx="11231830" cy="0"/>
          </a:xfrm>
          <a:prstGeom prst="straightConnector1">
            <a:avLst/>
          </a:prstGeom>
          <a:noFill/>
          <a:ln w="9525" cap="flat" cmpd="sng">
            <a:solidFill>
              <a:srgbClr val="BCBEC0"/>
            </a:solidFill>
            <a:prstDash val="solid"/>
            <a:round/>
            <a:headEnd type="none" w="sm" len="sm"/>
            <a:tailEnd type="none" w="sm" len="sm"/>
          </a:ln>
        </p:spPr>
      </p:cxnSp>
      <p:sp>
        <p:nvSpPr>
          <p:cNvPr id="243" name="Google Shape;243;p54"/>
          <p:cNvSpPr>
            <a:spLocks noGrp="1"/>
          </p:cNvSpPr>
          <p:nvPr>
            <p:ph type="pic" idx="2"/>
          </p:nvPr>
        </p:nvSpPr>
        <p:spPr>
          <a:xfrm>
            <a:off x="6096000" y="1397001"/>
            <a:ext cx="5207000" cy="453098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244"/>
        <p:cNvGrpSpPr/>
        <p:nvPr/>
      </p:nvGrpSpPr>
      <p:grpSpPr>
        <a:xfrm>
          <a:off x="0" y="0"/>
          <a:ext cx="0" cy="0"/>
          <a:chOff x="0" y="0"/>
          <a:chExt cx="0" cy="0"/>
        </a:xfrm>
      </p:grpSpPr>
      <p:sp>
        <p:nvSpPr>
          <p:cNvPr id="245" name="Google Shape;245;p55"/>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5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7" name="Google Shape;247;p55"/>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248" name="Google Shape;248;p55"/>
          <p:cNvSpPr txBox="1">
            <a:spLocks noGrp="1"/>
          </p:cNvSpPr>
          <p:nvPr>
            <p:ph type="body" idx="1"/>
          </p:nvPr>
        </p:nvSpPr>
        <p:spPr>
          <a:xfrm>
            <a:off x="8867360" y="5432155"/>
            <a:ext cx="2435640" cy="495836"/>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9" name="Google Shape;249;p55"/>
          <p:cNvCxnSpPr/>
          <p:nvPr/>
        </p:nvCxnSpPr>
        <p:spPr>
          <a:xfrm>
            <a:off x="480085" y="1671949"/>
            <a:ext cx="11231830" cy="0"/>
          </a:xfrm>
          <a:prstGeom prst="straightConnector1">
            <a:avLst/>
          </a:prstGeom>
          <a:noFill/>
          <a:ln w="9525" cap="flat" cmpd="sng">
            <a:solidFill>
              <a:srgbClr val="BCBEC0"/>
            </a:solidFill>
            <a:prstDash val="solid"/>
            <a:round/>
            <a:headEnd type="none" w="sm" len="sm"/>
            <a:tailEnd type="none" w="sm" len="sm"/>
          </a:ln>
        </p:spPr>
      </p:cxnSp>
      <p:sp>
        <p:nvSpPr>
          <p:cNvPr id="250" name="Google Shape;250;p55"/>
          <p:cNvSpPr txBox="1">
            <a:spLocks noGrp="1"/>
          </p:cNvSpPr>
          <p:nvPr>
            <p:ph type="subTitle" idx="2"/>
          </p:nvPr>
        </p:nvSpPr>
        <p:spPr>
          <a:xfrm>
            <a:off x="596485" y="959437"/>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49"/>
        <p:cNvGrpSpPr/>
        <p:nvPr/>
      </p:nvGrpSpPr>
      <p:grpSpPr>
        <a:xfrm>
          <a:off x="0" y="0"/>
          <a:ext cx="0" cy="0"/>
          <a:chOff x="0" y="0"/>
          <a:chExt cx="0" cy="0"/>
        </a:xfrm>
      </p:grpSpPr>
      <p:sp>
        <p:nvSpPr>
          <p:cNvPr id="50" name="Google Shape;50;p34"/>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 name="Google Shape;51;p34"/>
          <p:cNvSpPr txBox="1">
            <a:spLocks noGrp="1"/>
          </p:cNvSpPr>
          <p:nvPr>
            <p:ph type="title"/>
          </p:nvPr>
        </p:nvSpPr>
        <p:spPr>
          <a:xfrm>
            <a:off x="5212080" y="990600"/>
            <a:ext cx="6152030" cy="507734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2" name="Google Shape;52;p34"/>
          <p:cNvGrpSpPr/>
          <p:nvPr/>
        </p:nvGrpSpPr>
        <p:grpSpPr>
          <a:xfrm>
            <a:off x="0" y="4477926"/>
            <a:ext cx="12192000" cy="2367623"/>
            <a:chOff x="228600" y="396"/>
            <a:chExt cx="14173200" cy="5028804"/>
          </a:xfrm>
        </p:grpSpPr>
        <p:sp>
          <p:nvSpPr>
            <p:cNvPr id="53" name="Google Shape;53;p34"/>
            <p:cNvSpPr/>
            <p:nvPr/>
          </p:nvSpPr>
          <p:spPr>
            <a:xfrm>
              <a:off x="228600" y="4880187"/>
              <a:ext cx="14173200" cy="149013"/>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 name="Google Shape;54;p34"/>
            <p:cNvSpPr/>
            <p:nvPr/>
          </p:nvSpPr>
          <p:spPr>
            <a:xfrm>
              <a:off x="228600" y="4689651"/>
              <a:ext cx="14173200" cy="128990"/>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 name="Google Shape;55;p34"/>
            <p:cNvSpPr/>
            <p:nvPr/>
          </p:nvSpPr>
          <p:spPr>
            <a:xfrm>
              <a:off x="228600" y="4495624"/>
              <a:ext cx="14173200" cy="113467"/>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 name="Google Shape;56;p34"/>
            <p:cNvSpPr/>
            <p:nvPr/>
          </p:nvSpPr>
          <p:spPr>
            <a:xfrm>
              <a:off x="228600" y="4305476"/>
              <a:ext cx="14173200" cy="94065"/>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 name="Google Shape;57;p34"/>
            <p:cNvSpPr/>
            <p:nvPr/>
          </p:nvSpPr>
          <p:spPr>
            <a:xfrm>
              <a:off x="228600" y="4111449"/>
              <a:ext cx="14173200" cy="74662"/>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 name="Google Shape;58;p34"/>
            <p:cNvSpPr/>
            <p:nvPr/>
          </p:nvSpPr>
          <p:spPr>
            <a:xfrm>
              <a:off x="228600" y="3913540"/>
              <a:ext cx="14173200" cy="57199"/>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 name="Google Shape;59;p34"/>
            <p:cNvSpPr/>
            <p:nvPr/>
          </p:nvSpPr>
          <p:spPr>
            <a:xfrm>
              <a:off x="228600" y="3713692"/>
              <a:ext cx="14173200" cy="39736"/>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 name="Google Shape;60;p34"/>
            <p:cNvSpPr/>
            <p:nvPr/>
          </p:nvSpPr>
          <p:spPr>
            <a:xfrm rot="10800000">
              <a:off x="228600" y="2437920"/>
              <a:ext cx="14173200" cy="149013"/>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 name="Google Shape;61;p34"/>
            <p:cNvSpPr/>
            <p:nvPr/>
          </p:nvSpPr>
          <p:spPr>
            <a:xfrm rot="10800000">
              <a:off x="228600" y="2648479"/>
              <a:ext cx="14173200" cy="128990"/>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 name="Google Shape;62;p34"/>
            <p:cNvSpPr/>
            <p:nvPr/>
          </p:nvSpPr>
          <p:spPr>
            <a:xfrm rot="10800000">
              <a:off x="228600" y="2858029"/>
              <a:ext cx="14173200" cy="113467"/>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 name="Google Shape;63;p34"/>
            <p:cNvSpPr/>
            <p:nvPr/>
          </p:nvSpPr>
          <p:spPr>
            <a:xfrm rot="10800000">
              <a:off x="228600" y="3067579"/>
              <a:ext cx="14173200" cy="94065"/>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 name="Google Shape;64;p34"/>
            <p:cNvSpPr/>
            <p:nvPr/>
          </p:nvSpPr>
          <p:spPr>
            <a:xfrm rot="10800000">
              <a:off x="228600" y="3281009"/>
              <a:ext cx="14173200" cy="74662"/>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 name="Google Shape;65;p34"/>
            <p:cNvSpPr/>
            <p:nvPr/>
          </p:nvSpPr>
          <p:spPr>
            <a:xfrm rot="10800000">
              <a:off x="228600" y="3496381"/>
              <a:ext cx="14173200" cy="57199"/>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 name="Google Shape;66;p34"/>
            <p:cNvSpPr/>
            <p:nvPr/>
          </p:nvSpPr>
          <p:spPr>
            <a:xfrm>
              <a:off x="228600" y="2249247"/>
              <a:ext cx="14173200" cy="128990"/>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 name="Google Shape;67;p34"/>
            <p:cNvSpPr/>
            <p:nvPr/>
          </p:nvSpPr>
          <p:spPr>
            <a:xfrm>
              <a:off x="228600" y="2055219"/>
              <a:ext cx="14173200" cy="113467"/>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 name="Google Shape;68;p34"/>
            <p:cNvSpPr/>
            <p:nvPr/>
          </p:nvSpPr>
          <p:spPr>
            <a:xfrm>
              <a:off x="228600" y="1865072"/>
              <a:ext cx="14173200" cy="94065"/>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 name="Google Shape;69;p34"/>
            <p:cNvSpPr/>
            <p:nvPr/>
          </p:nvSpPr>
          <p:spPr>
            <a:xfrm>
              <a:off x="228600" y="1671044"/>
              <a:ext cx="14173200" cy="74662"/>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 name="Google Shape;70;p34"/>
            <p:cNvSpPr/>
            <p:nvPr/>
          </p:nvSpPr>
          <p:spPr>
            <a:xfrm>
              <a:off x="228600" y="1473135"/>
              <a:ext cx="14173200" cy="57199"/>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 name="Google Shape;71;p34"/>
            <p:cNvSpPr/>
            <p:nvPr/>
          </p:nvSpPr>
          <p:spPr>
            <a:xfrm>
              <a:off x="228600" y="1273287"/>
              <a:ext cx="14173200" cy="39736"/>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 name="Google Shape;72;p34"/>
            <p:cNvSpPr/>
            <p:nvPr/>
          </p:nvSpPr>
          <p:spPr>
            <a:xfrm rot="10800000">
              <a:off x="228600" y="396"/>
              <a:ext cx="14173200" cy="149013"/>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 name="Google Shape;73;p34"/>
            <p:cNvSpPr/>
            <p:nvPr/>
          </p:nvSpPr>
          <p:spPr>
            <a:xfrm rot="10800000">
              <a:off x="228600" y="210955"/>
              <a:ext cx="14173200" cy="128990"/>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 name="Google Shape;74;p34"/>
            <p:cNvSpPr/>
            <p:nvPr/>
          </p:nvSpPr>
          <p:spPr>
            <a:xfrm rot="10800000">
              <a:off x="228600" y="420505"/>
              <a:ext cx="14173200" cy="113467"/>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 name="Google Shape;75;p34"/>
            <p:cNvSpPr/>
            <p:nvPr/>
          </p:nvSpPr>
          <p:spPr>
            <a:xfrm rot="10800000">
              <a:off x="228600" y="630055"/>
              <a:ext cx="14173200" cy="94065"/>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 name="Google Shape;76;p34"/>
            <p:cNvSpPr/>
            <p:nvPr/>
          </p:nvSpPr>
          <p:spPr>
            <a:xfrm rot="10800000">
              <a:off x="228600" y="843486"/>
              <a:ext cx="14173200" cy="74662"/>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 name="Google Shape;77;p34"/>
            <p:cNvSpPr/>
            <p:nvPr/>
          </p:nvSpPr>
          <p:spPr>
            <a:xfrm rot="10800000">
              <a:off x="228600" y="1058857"/>
              <a:ext cx="14173200" cy="57199"/>
            </a:xfrm>
            <a:prstGeom prst="rect">
              <a:avLst/>
            </a:prstGeom>
            <a:solidFill>
              <a:srgbClr val="031D40">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8" name="Google Shape;78;p34"/>
          <p:cNvSpPr/>
          <p:nvPr/>
        </p:nvSpPr>
        <p:spPr>
          <a:xfrm rot="-8100000">
            <a:off x="334006" y="1732887"/>
            <a:ext cx="3590223" cy="35902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251"/>
        <p:cNvGrpSpPr/>
        <p:nvPr/>
      </p:nvGrpSpPr>
      <p:grpSpPr>
        <a:xfrm>
          <a:off x="0" y="0"/>
          <a:ext cx="0" cy="0"/>
          <a:chOff x="0" y="0"/>
          <a:chExt cx="0" cy="0"/>
        </a:xfrm>
      </p:grpSpPr>
      <p:sp>
        <p:nvSpPr>
          <p:cNvPr id="252" name="Google Shape;252;p5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3" name="Google Shape;253;p56"/>
          <p:cNvSpPr txBox="1">
            <a:spLocks noGrp="1"/>
          </p:cNvSpPr>
          <p:nvPr>
            <p:ph type="title"/>
          </p:nvPr>
        </p:nvSpPr>
        <p:spPr>
          <a:xfrm>
            <a:off x="603250" y="95250"/>
            <a:ext cx="10699750" cy="76200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54" name="Google Shape;254;p56"/>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255" name="Google Shape;255;p56"/>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6" name="Google Shape;256;p56"/>
          <p:cNvCxnSpPr/>
          <p:nvPr/>
        </p:nvCxnSpPr>
        <p:spPr>
          <a:xfrm>
            <a:off x="445975" y="1733043"/>
            <a:ext cx="11231830" cy="0"/>
          </a:xfrm>
          <a:prstGeom prst="straightConnector1">
            <a:avLst/>
          </a:prstGeom>
          <a:noFill/>
          <a:ln w="9525" cap="flat" cmpd="sng">
            <a:solidFill>
              <a:srgbClr val="BCBEC0"/>
            </a:solidFill>
            <a:prstDash val="solid"/>
            <a:round/>
            <a:headEnd type="none" w="sm" len="sm"/>
            <a:tailEnd type="none" w="sm" len="sm"/>
          </a:ln>
        </p:spPr>
      </p:cxnSp>
      <p:sp>
        <p:nvSpPr>
          <p:cNvPr id="257" name="Google Shape;257;p56"/>
          <p:cNvSpPr txBox="1">
            <a:spLocks noGrp="1"/>
          </p:cNvSpPr>
          <p:nvPr>
            <p:ph type="subTitle" idx="2"/>
          </p:nvPr>
        </p:nvSpPr>
        <p:spPr>
          <a:xfrm>
            <a:off x="596485" y="1012986"/>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258"/>
        <p:cNvGrpSpPr/>
        <p:nvPr/>
      </p:nvGrpSpPr>
      <p:grpSpPr>
        <a:xfrm>
          <a:off x="0" y="0"/>
          <a:ext cx="0" cy="0"/>
          <a:chOff x="0" y="0"/>
          <a:chExt cx="0" cy="0"/>
        </a:xfrm>
      </p:grpSpPr>
      <p:sp>
        <p:nvSpPr>
          <p:cNvPr id="259" name="Google Shape;259;p5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57"/>
          <p:cNvSpPr txBox="1">
            <a:spLocks noGrp="1"/>
          </p:cNvSpPr>
          <p:nvPr>
            <p:ph type="title"/>
          </p:nvPr>
        </p:nvSpPr>
        <p:spPr>
          <a:xfrm>
            <a:off x="444500" y="95783"/>
            <a:ext cx="5048935" cy="761467"/>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61" name="Google Shape;261;p57"/>
          <p:cNvCxnSpPr/>
          <p:nvPr/>
        </p:nvCxnSpPr>
        <p:spPr>
          <a:xfrm>
            <a:off x="445975" y="849128"/>
            <a:ext cx="11231830" cy="0"/>
          </a:xfrm>
          <a:prstGeom prst="straightConnector1">
            <a:avLst/>
          </a:prstGeom>
          <a:noFill/>
          <a:ln w="9525" cap="flat" cmpd="sng">
            <a:solidFill>
              <a:srgbClr val="BCBEC0"/>
            </a:solidFill>
            <a:prstDash val="solid"/>
            <a:round/>
            <a:headEnd type="none" w="sm" len="sm"/>
            <a:tailEnd type="none" w="sm" len="sm"/>
          </a:ln>
        </p:spPr>
      </p:cxnSp>
      <p:sp>
        <p:nvSpPr>
          <p:cNvPr id="262" name="Google Shape;262;p57"/>
          <p:cNvSpPr txBox="1">
            <a:spLocks noGrp="1"/>
          </p:cNvSpPr>
          <p:nvPr>
            <p:ph type="body" idx="1"/>
          </p:nvPr>
        </p:nvSpPr>
        <p:spPr>
          <a:xfrm>
            <a:off x="1357973"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3" name="Google Shape;263;p57"/>
          <p:cNvCxnSpPr/>
          <p:nvPr/>
        </p:nvCxnSpPr>
        <p:spPr>
          <a:xfrm>
            <a:off x="445975" y="1724920"/>
            <a:ext cx="11231830" cy="0"/>
          </a:xfrm>
          <a:prstGeom prst="straightConnector1">
            <a:avLst/>
          </a:prstGeom>
          <a:noFill/>
          <a:ln w="9525" cap="flat" cmpd="sng">
            <a:solidFill>
              <a:srgbClr val="BCBEC0"/>
            </a:solidFill>
            <a:prstDash val="solid"/>
            <a:round/>
            <a:headEnd type="none" w="sm" len="sm"/>
            <a:tailEnd type="none" w="sm" len="sm"/>
          </a:ln>
        </p:spPr>
      </p:cxnSp>
      <p:sp>
        <p:nvSpPr>
          <p:cNvPr id="264" name="Google Shape;264;p57"/>
          <p:cNvSpPr txBox="1">
            <a:spLocks noGrp="1"/>
          </p:cNvSpPr>
          <p:nvPr>
            <p:ph type="subTitle" idx="2"/>
          </p:nvPr>
        </p:nvSpPr>
        <p:spPr>
          <a:xfrm>
            <a:off x="444500" y="918894"/>
            <a:ext cx="504893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5" name="Google Shape;265;p57"/>
          <p:cNvSpPr txBox="1">
            <a:spLocks noGrp="1"/>
          </p:cNvSpPr>
          <p:nvPr>
            <p:ph type="body" idx="3"/>
          </p:nvPr>
        </p:nvSpPr>
        <p:spPr>
          <a:xfrm>
            <a:off x="6200662" y="94950"/>
            <a:ext cx="5102338"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57"/>
          <p:cNvSpPr txBox="1">
            <a:spLocks noGrp="1"/>
          </p:cNvSpPr>
          <p:nvPr>
            <p:ph type="body" idx="4"/>
          </p:nvPr>
        </p:nvSpPr>
        <p:spPr>
          <a:xfrm>
            <a:off x="6149258"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57"/>
          <p:cNvSpPr txBox="1"/>
          <p:nvPr/>
        </p:nvSpPr>
        <p:spPr>
          <a:xfrm>
            <a:off x="6200662" y="917428"/>
            <a:ext cx="5048935" cy="593729"/>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268"/>
        <p:cNvGrpSpPr/>
        <p:nvPr/>
      </p:nvGrpSpPr>
      <p:grpSpPr>
        <a:xfrm>
          <a:off x="0" y="0"/>
          <a:ext cx="0" cy="0"/>
          <a:chOff x="0" y="0"/>
          <a:chExt cx="0" cy="0"/>
        </a:xfrm>
      </p:grpSpPr>
      <p:sp>
        <p:nvSpPr>
          <p:cNvPr id="269" name="Google Shape;269;p58"/>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5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71" name="Google Shape;271;p58"/>
          <p:cNvCxnSpPr/>
          <p:nvPr/>
        </p:nvCxnSpPr>
        <p:spPr>
          <a:xfrm>
            <a:off x="445975" y="871042"/>
            <a:ext cx="11231830" cy="0"/>
          </a:xfrm>
          <a:prstGeom prst="straightConnector1">
            <a:avLst/>
          </a:prstGeom>
          <a:noFill/>
          <a:ln w="9525" cap="flat" cmpd="sng">
            <a:solidFill>
              <a:srgbClr val="BCBEC0"/>
            </a:solidFill>
            <a:prstDash val="solid"/>
            <a:round/>
            <a:headEnd type="none" w="sm" len="sm"/>
            <a:tailEnd type="none" w="sm" len="sm"/>
          </a:ln>
        </p:spPr>
      </p:cxnSp>
      <p:sp>
        <p:nvSpPr>
          <p:cNvPr id="272" name="Google Shape;272;p58"/>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3" name="Google Shape;273;p58"/>
          <p:cNvCxnSpPr/>
          <p:nvPr/>
        </p:nvCxnSpPr>
        <p:spPr>
          <a:xfrm>
            <a:off x="444500" y="1750751"/>
            <a:ext cx="11231830" cy="0"/>
          </a:xfrm>
          <a:prstGeom prst="straightConnector1">
            <a:avLst/>
          </a:prstGeom>
          <a:noFill/>
          <a:ln w="9525" cap="flat" cmpd="sng">
            <a:solidFill>
              <a:srgbClr val="BCBEC0"/>
            </a:solidFill>
            <a:prstDash val="solid"/>
            <a:round/>
            <a:headEnd type="none" w="sm" len="sm"/>
            <a:tailEnd type="none" w="sm" len="sm"/>
          </a:ln>
        </p:spPr>
      </p:cxnSp>
      <p:sp>
        <p:nvSpPr>
          <p:cNvPr id="274" name="Google Shape;274;p58"/>
          <p:cNvSpPr txBox="1">
            <a:spLocks noGrp="1"/>
          </p:cNvSpPr>
          <p:nvPr>
            <p:ph type="subTitle" idx="2"/>
          </p:nvPr>
        </p:nvSpPr>
        <p:spPr>
          <a:xfrm>
            <a:off x="596485" y="1026777"/>
            <a:ext cx="1070651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275"/>
        <p:cNvGrpSpPr/>
        <p:nvPr/>
      </p:nvGrpSpPr>
      <p:grpSpPr>
        <a:xfrm>
          <a:off x="0" y="0"/>
          <a:ext cx="0" cy="0"/>
          <a:chOff x="0" y="0"/>
          <a:chExt cx="0" cy="0"/>
        </a:xfrm>
      </p:grpSpPr>
      <p:sp>
        <p:nvSpPr>
          <p:cNvPr id="276" name="Google Shape;276;p59"/>
          <p:cNvSpPr>
            <a:spLocks noGrp="1"/>
          </p:cNvSpPr>
          <p:nvPr>
            <p:ph type="pic" idx="2"/>
          </p:nvPr>
        </p:nvSpPr>
        <p:spPr>
          <a:xfrm>
            <a:off x="6096000" y="0"/>
            <a:ext cx="6096000" cy="6858000"/>
          </a:xfrm>
          <a:prstGeom prst="rect">
            <a:avLst/>
          </a:prstGeom>
          <a:noFill/>
          <a:ln>
            <a:noFill/>
          </a:ln>
        </p:spPr>
      </p:sp>
      <p:sp>
        <p:nvSpPr>
          <p:cNvPr id="277" name="Google Shape;277;p59"/>
          <p:cNvSpPr txBox="1">
            <a:spLocks noGrp="1"/>
          </p:cNvSpPr>
          <p:nvPr>
            <p:ph type="title"/>
          </p:nvPr>
        </p:nvSpPr>
        <p:spPr>
          <a:xfrm>
            <a:off x="1614716" y="1215572"/>
            <a:ext cx="4027715" cy="1738016"/>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59"/>
          <p:cNvSpPr txBox="1">
            <a:spLocks noGrp="1"/>
          </p:cNvSpPr>
          <p:nvPr>
            <p:ph type="body" idx="1"/>
          </p:nvPr>
        </p:nvSpPr>
        <p:spPr>
          <a:xfrm>
            <a:off x="956353" y="4014110"/>
            <a:ext cx="4686078" cy="20920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9" name="Google Shape;279;p59"/>
          <p:cNvPicPr preferRelativeResize="0"/>
          <p:nvPr/>
        </p:nvPicPr>
        <p:blipFill rotWithShape="1">
          <a:blip r:embed="rId2">
            <a:alphaModFix/>
          </a:blip>
          <a:srcRect/>
          <a:stretch/>
        </p:blipFill>
        <p:spPr>
          <a:xfrm>
            <a:off x="1101493" y="2485572"/>
            <a:ext cx="385472" cy="392527"/>
          </a:xfrm>
          <a:prstGeom prst="rect">
            <a:avLst/>
          </a:prstGeom>
          <a:noFill/>
          <a:ln>
            <a:noFill/>
          </a:ln>
        </p:spPr>
      </p:pic>
      <p:cxnSp>
        <p:nvCxnSpPr>
          <p:cNvPr id="280" name="Google Shape;280;p59"/>
          <p:cNvCxnSpPr/>
          <p:nvPr/>
        </p:nvCxnSpPr>
        <p:spPr>
          <a:xfrm>
            <a:off x="956353" y="3156858"/>
            <a:ext cx="4613505" cy="0"/>
          </a:xfrm>
          <a:prstGeom prst="straightConnector1">
            <a:avLst/>
          </a:prstGeom>
          <a:noFill/>
          <a:ln w="9525" cap="flat" cmpd="sng">
            <a:solidFill>
              <a:srgbClr val="808285"/>
            </a:solidFill>
            <a:prstDash val="solid"/>
            <a:round/>
            <a:headEnd type="none" w="sm" len="sm"/>
            <a:tailEnd type="none" w="sm" len="sm"/>
          </a:ln>
        </p:spPr>
      </p:cxnSp>
      <p:cxnSp>
        <p:nvCxnSpPr>
          <p:cNvPr id="281" name="Google Shape;281;p59"/>
          <p:cNvCxnSpPr/>
          <p:nvPr/>
        </p:nvCxnSpPr>
        <p:spPr>
          <a:xfrm>
            <a:off x="956353" y="3864429"/>
            <a:ext cx="4613505" cy="0"/>
          </a:xfrm>
          <a:prstGeom prst="straightConnector1">
            <a:avLst/>
          </a:prstGeom>
          <a:noFill/>
          <a:ln w="9525" cap="flat" cmpd="sng">
            <a:solidFill>
              <a:srgbClr val="808285"/>
            </a:solidFill>
            <a:prstDash val="solid"/>
            <a:round/>
            <a:headEnd type="none" w="sm" len="sm"/>
            <a:tailEnd type="none" w="sm" len="sm"/>
          </a:ln>
        </p:spPr>
      </p:cxnSp>
      <p:sp>
        <p:nvSpPr>
          <p:cNvPr id="282" name="Google Shape;282;p59"/>
          <p:cNvSpPr txBox="1">
            <a:spLocks noGrp="1"/>
          </p:cNvSpPr>
          <p:nvPr>
            <p:ph type="body" idx="3"/>
          </p:nvPr>
        </p:nvSpPr>
        <p:spPr>
          <a:xfrm>
            <a:off x="956353" y="3156858"/>
            <a:ext cx="4686078" cy="687928"/>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5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284"/>
        <p:cNvGrpSpPr/>
        <p:nvPr/>
      </p:nvGrpSpPr>
      <p:grpSpPr>
        <a:xfrm>
          <a:off x="0" y="0"/>
          <a:ext cx="0" cy="0"/>
          <a:chOff x="0" y="0"/>
          <a:chExt cx="0" cy="0"/>
        </a:xfrm>
      </p:grpSpPr>
      <p:sp>
        <p:nvSpPr>
          <p:cNvPr id="285" name="Google Shape;285;p6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86" name="Google Shape;286;p60"/>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287" name="Google Shape;287;p60"/>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60"/>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60"/>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60"/>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60"/>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60"/>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60"/>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60"/>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60"/>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60"/>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297"/>
        <p:cNvGrpSpPr/>
        <p:nvPr/>
      </p:nvGrpSpPr>
      <p:grpSpPr>
        <a:xfrm>
          <a:off x="0" y="0"/>
          <a:ext cx="0" cy="0"/>
          <a:chOff x="0" y="0"/>
          <a:chExt cx="0" cy="0"/>
        </a:xfrm>
      </p:grpSpPr>
      <p:sp>
        <p:nvSpPr>
          <p:cNvPr id="298" name="Google Shape;298;p6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p61"/>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61"/>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61"/>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61"/>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3" name="Google Shape;303;p61"/>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04" name="Google Shape;304;p61"/>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61"/>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61"/>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61"/>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61"/>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61"/>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310"/>
        <p:cNvGrpSpPr/>
        <p:nvPr/>
      </p:nvGrpSpPr>
      <p:grpSpPr>
        <a:xfrm>
          <a:off x="0" y="0"/>
          <a:ext cx="0" cy="0"/>
          <a:chOff x="0" y="0"/>
          <a:chExt cx="0" cy="0"/>
        </a:xfrm>
      </p:grpSpPr>
      <p:sp>
        <p:nvSpPr>
          <p:cNvPr id="311" name="Google Shape;311;p62"/>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6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3" name="Google Shape;313;p62"/>
          <p:cNvSpPr txBox="1">
            <a:spLocks noGrp="1"/>
          </p:cNvSpPr>
          <p:nvPr>
            <p:ph type="body" idx="1"/>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62"/>
          <p:cNvSpPr txBox="1">
            <a:spLocks noGrp="1"/>
          </p:cNvSpPr>
          <p:nvPr>
            <p:ph type="body" idx="2"/>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62"/>
          <p:cNvSpPr txBox="1">
            <a:spLocks noGrp="1"/>
          </p:cNvSpPr>
          <p:nvPr>
            <p:ph type="body" idx="3"/>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62"/>
          <p:cNvSpPr txBox="1">
            <a:spLocks noGrp="1"/>
          </p:cNvSpPr>
          <p:nvPr>
            <p:ph type="body" idx="4"/>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62"/>
          <p:cNvSpPr txBox="1">
            <a:spLocks noGrp="1"/>
          </p:cNvSpPr>
          <p:nvPr>
            <p:ph type="body" idx="5"/>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62"/>
          <p:cNvSpPr txBox="1">
            <a:spLocks noGrp="1"/>
          </p:cNvSpPr>
          <p:nvPr>
            <p:ph type="body" idx="6"/>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62"/>
          <p:cNvSpPr txBox="1">
            <a:spLocks noGrp="1"/>
          </p:cNvSpPr>
          <p:nvPr>
            <p:ph type="body" idx="7"/>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62"/>
          <p:cNvSpPr txBox="1">
            <a:spLocks noGrp="1"/>
          </p:cNvSpPr>
          <p:nvPr>
            <p:ph type="body" idx="8"/>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62"/>
          <p:cNvSpPr txBox="1">
            <a:spLocks noGrp="1"/>
          </p:cNvSpPr>
          <p:nvPr>
            <p:ph type="body" idx="9"/>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2" name="Google Shape;322;p62"/>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323"/>
        <p:cNvGrpSpPr/>
        <p:nvPr/>
      </p:nvGrpSpPr>
      <p:grpSpPr>
        <a:xfrm>
          <a:off x="0" y="0"/>
          <a:ext cx="0" cy="0"/>
          <a:chOff x="0" y="0"/>
          <a:chExt cx="0" cy="0"/>
        </a:xfrm>
      </p:grpSpPr>
      <p:sp>
        <p:nvSpPr>
          <p:cNvPr id="324" name="Google Shape;324;p6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5" name="Google Shape;325;p63"/>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63"/>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63"/>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63"/>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9" name="Google Shape;329;p63"/>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30" name="Google Shape;330;p63"/>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63"/>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63"/>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63"/>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63"/>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63"/>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336"/>
        <p:cNvGrpSpPr/>
        <p:nvPr/>
      </p:nvGrpSpPr>
      <p:grpSpPr>
        <a:xfrm>
          <a:off x="0" y="0"/>
          <a:ext cx="0" cy="0"/>
          <a:chOff x="0" y="0"/>
          <a:chExt cx="0" cy="0"/>
        </a:xfrm>
      </p:grpSpPr>
      <p:sp>
        <p:nvSpPr>
          <p:cNvPr id="337" name="Google Shape;337;p64"/>
          <p:cNvSpPr txBox="1">
            <a:spLocks noGrp="1"/>
          </p:cNvSpPr>
          <p:nvPr>
            <p:ph type="title"/>
          </p:nvPr>
        </p:nvSpPr>
        <p:spPr>
          <a:xfrm>
            <a:off x="603250" y="97198"/>
            <a:ext cx="10699750" cy="76005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6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39" name="Google Shape;339;p64"/>
          <p:cNvCxnSpPr/>
          <p:nvPr/>
        </p:nvCxnSpPr>
        <p:spPr>
          <a:xfrm>
            <a:off x="445975" y="870489"/>
            <a:ext cx="11231830" cy="0"/>
          </a:xfrm>
          <a:prstGeom prst="straightConnector1">
            <a:avLst/>
          </a:prstGeom>
          <a:noFill/>
          <a:ln w="9525" cap="flat" cmpd="sng">
            <a:solidFill>
              <a:srgbClr val="BCBEC0"/>
            </a:solidFill>
            <a:prstDash val="solid"/>
            <a:round/>
            <a:headEnd type="none" w="sm" len="sm"/>
            <a:tailEnd type="none" w="sm" len="sm"/>
          </a:ln>
        </p:spPr>
      </p:cxnSp>
      <p:sp>
        <p:nvSpPr>
          <p:cNvPr id="340" name="Google Shape;340;p64"/>
          <p:cNvSpPr txBox="1">
            <a:spLocks noGrp="1"/>
          </p:cNvSpPr>
          <p:nvPr>
            <p:ph type="body" idx="1"/>
          </p:nvPr>
        </p:nvSpPr>
        <p:spPr>
          <a:xfrm>
            <a:off x="60801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64"/>
          <p:cNvSpPr txBox="1">
            <a:spLocks noGrp="1"/>
          </p:cNvSpPr>
          <p:nvPr>
            <p:ph type="body" idx="2"/>
          </p:nvPr>
        </p:nvSpPr>
        <p:spPr>
          <a:xfrm>
            <a:off x="60801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64"/>
          <p:cNvSpPr txBox="1">
            <a:spLocks noGrp="1"/>
          </p:cNvSpPr>
          <p:nvPr>
            <p:ph type="body" idx="3"/>
          </p:nvPr>
        </p:nvSpPr>
        <p:spPr>
          <a:xfrm>
            <a:off x="4579654"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64"/>
          <p:cNvSpPr txBox="1">
            <a:spLocks noGrp="1"/>
          </p:cNvSpPr>
          <p:nvPr>
            <p:ph type="body" idx="4"/>
          </p:nvPr>
        </p:nvSpPr>
        <p:spPr>
          <a:xfrm>
            <a:off x="457965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64"/>
          <p:cNvSpPr txBox="1">
            <a:spLocks noGrp="1"/>
          </p:cNvSpPr>
          <p:nvPr>
            <p:ph type="body" idx="5"/>
          </p:nvPr>
        </p:nvSpPr>
        <p:spPr>
          <a:xfrm>
            <a:off x="8406891"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64"/>
          <p:cNvSpPr txBox="1">
            <a:spLocks noGrp="1"/>
          </p:cNvSpPr>
          <p:nvPr>
            <p:ph type="body" idx="6"/>
          </p:nvPr>
        </p:nvSpPr>
        <p:spPr>
          <a:xfrm>
            <a:off x="8406891"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64"/>
          <p:cNvSpPr txBox="1">
            <a:spLocks noGrp="1"/>
          </p:cNvSpPr>
          <p:nvPr>
            <p:ph type="body" idx="7"/>
          </p:nvPr>
        </p:nvSpPr>
        <p:spPr>
          <a:xfrm>
            <a:off x="60801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64"/>
          <p:cNvSpPr txBox="1">
            <a:spLocks noGrp="1"/>
          </p:cNvSpPr>
          <p:nvPr>
            <p:ph type="body" idx="8"/>
          </p:nvPr>
        </p:nvSpPr>
        <p:spPr>
          <a:xfrm>
            <a:off x="60801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64"/>
          <p:cNvSpPr txBox="1">
            <a:spLocks noGrp="1"/>
          </p:cNvSpPr>
          <p:nvPr>
            <p:ph type="body" idx="9"/>
          </p:nvPr>
        </p:nvSpPr>
        <p:spPr>
          <a:xfrm>
            <a:off x="4579654"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64"/>
          <p:cNvSpPr txBox="1">
            <a:spLocks noGrp="1"/>
          </p:cNvSpPr>
          <p:nvPr>
            <p:ph type="body" idx="13"/>
          </p:nvPr>
        </p:nvSpPr>
        <p:spPr>
          <a:xfrm>
            <a:off x="457965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64"/>
          <p:cNvSpPr txBox="1">
            <a:spLocks noGrp="1"/>
          </p:cNvSpPr>
          <p:nvPr>
            <p:ph type="body" idx="14"/>
          </p:nvPr>
        </p:nvSpPr>
        <p:spPr>
          <a:xfrm>
            <a:off x="8406891"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64"/>
          <p:cNvSpPr txBox="1">
            <a:spLocks noGrp="1"/>
          </p:cNvSpPr>
          <p:nvPr>
            <p:ph type="body" idx="15"/>
          </p:nvPr>
        </p:nvSpPr>
        <p:spPr>
          <a:xfrm>
            <a:off x="8406891"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352"/>
        <p:cNvGrpSpPr/>
        <p:nvPr/>
      </p:nvGrpSpPr>
      <p:grpSpPr>
        <a:xfrm>
          <a:off x="0" y="0"/>
          <a:ext cx="0" cy="0"/>
          <a:chOff x="0" y="0"/>
          <a:chExt cx="0" cy="0"/>
        </a:xfrm>
      </p:grpSpPr>
      <p:sp>
        <p:nvSpPr>
          <p:cNvPr id="353" name="Google Shape;353;p65"/>
          <p:cNvSpPr txBox="1">
            <a:spLocks noGrp="1"/>
          </p:cNvSpPr>
          <p:nvPr>
            <p:ph type="title"/>
          </p:nvPr>
        </p:nvSpPr>
        <p:spPr>
          <a:xfrm>
            <a:off x="60325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6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55" name="Google Shape;355;p65"/>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356" name="Google Shape;356;p65"/>
          <p:cNvSpPr txBox="1">
            <a:spLocks noGrp="1"/>
          </p:cNvSpPr>
          <p:nvPr>
            <p:ph type="body" idx="1"/>
          </p:nvPr>
        </p:nvSpPr>
        <p:spPr>
          <a:xfrm>
            <a:off x="611040"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65"/>
          <p:cNvSpPr txBox="1">
            <a:spLocks noGrp="1"/>
          </p:cNvSpPr>
          <p:nvPr>
            <p:ph type="body" idx="2"/>
          </p:nvPr>
        </p:nvSpPr>
        <p:spPr>
          <a:xfrm>
            <a:off x="611040"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65"/>
          <p:cNvSpPr txBox="1">
            <a:spLocks noGrp="1"/>
          </p:cNvSpPr>
          <p:nvPr>
            <p:ph type="body" idx="3"/>
          </p:nvPr>
        </p:nvSpPr>
        <p:spPr>
          <a:xfrm>
            <a:off x="458267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65"/>
          <p:cNvSpPr txBox="1">
            <a:spLocks noGrp="1"/>
          </p:cNvSpPr>
          <p:nvPr>
            <p:ph type="body" idx="4"/>
          </p:nvPr>
        </p:nvSpPr>
        <p:spPr>
          <a:xfrm>
            <a:off x="458267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65"/>
          <p:cNvSpPr txBox="1">
            <a:spLocks noGrp="1"/>
          </p:cNvSpPr>
          <p:nvPr>
            <p:ph type="body" idx="5"/>
          </p:nvPr>
        </p:nvSpPr>
        <p:spPr>
          <a:xfrm>
            <a:off x="8409915"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65"/>
          <p:cNvSpPr txBox="1">
            <a:spLocks noGrp="1"/>
          </p:cNvSpPr>
          <p:nvPr>
            <p:ph type="body" idx="6"/>
          </p:nvPr>
        </p:nvSpPr>
        <p:spPr>
          <a:xfrm>
            <a:off x="840991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65"/>
          <p:cNvSpPr txBox="1">
            <a:spLocks noGrp="1"/>
          </p:cNvSpPr>
          <p:nvPr>
            <p:ph type="body" idx="7"/>
          </p:nvPr>
        </p:nvSpPr>
        <p:spPr>
          <a:xfrm>
            <a:off x="611040"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65"/>
          <p:cNvSpPr txBox="1">
            <a:spLocks noGrp="1"/>
          </p:cNvSpPr>
          <p:nvPr>
            <p:ph type="body" idx="8"/>
          </p:nvPr>
        </p:nvSpPr>
        <p:spPr>
          <a:xfrm>
            <a:off x="611040"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65"/>
          <p:cNvSpPr txBox="1">
            <a:spLocks noGrp="1"/>
          </p:cNvSpPr>
          <p:nvPr>
            <p:ph type="body" idx="9"/>
          </p:nvPr>
        </p:nvSpPr>
        <p:spPr>
          <a:xfrm>
            <a:off x="458267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65"/>
          <p:cNvSpPr txBox="1">
            <a:spLocks noGrp="1"/>
          </p:cNvSpPr>
          <p:nvPr>
            <p:ph type="body" idx="13"/>
          </p:nvPr>
        </p:nvSpPr>
        <p:spPr>
          <a:xfrm>
            <a:off x="458267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65"/>
          <p:cNvSpPr txBox="1">
            <a:spLocks noGrp="1"/>
          </p:cNvSpPr>
          <p:nvPr>
            <p:ph type="body" idx="14"/>
          </p:nvPr>
        </p:nvSpPr>
        <p:spPr>
          <a:xfrm>
            <a:off x="8409915"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65"/>
          <p:cNvSpPr txBox="1">
            <a:spLocks noGrp="1"/>
          </p:cNvSpPr>
          <p:nvPr>
            <p:ph type="body" idx="15"/>
          </p:nvPr>
        </p:nvSpPr>
        <p:spPr>
          <a:xfrm>
            <a:off x="840991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p35"/>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body" idx="1"/>
          </p:nvPr>
        </p:nvSpPr>
        <p:spPr>
          <a:xfrm>
            <a:off x="603250" y="1101969"/>
            <a:ext cx="10699750" cy="4826021"/>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p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35"/>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368"/>
        <p:cNvGrpSpPr/>
        <p:nvPr/>
      </p:nvGrpSpPr>
      <p:grpSpPr>
        <a:xfrm>
          <a:off x="0" y="0"/>
          <a:ext cx="0" cy="0"/>
          <a:chOff x="0" y="0"/>
          <a:chExt cx="0" cy="0"/>
        </a:xfrm>
      </p:grpSpPr>
      <p:sp>
        <p:nvSpPr>
          <p:cNvPr id="369" name="Google Shape;369;p66"/>
          <p:cNvSpPr txBox="1">
            <a:spLocks noGrp="1"/>
          </p:cNvSpPr>
          <p:nvPr>
            <p:ph type="title"/>
          </p:nvPr>
        </p:nvSpPr>
        <p:spPr>
          <a:xfrm>
            <a:off x="44450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6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1" name="Google Shape;371;p66"/>
          <p:cNvSpPr txBox="1">
            <a:spLocks noGrp="1"/>
          </p:cNvSpPr>
          <p:nvPr>
            <p:ph type="body" idx="1"/>
          </p:nvPr>
        </p:nvSpPr>
        <p:spPr>
          <a:xfrm>
            <a:off x="611582"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66"/>
          <p:cNvSpPr txBox="1">
            <a:spLocks noGrp="1"/>
          </p:cNvSpPr>
          <p:nvPr>
            <p:ph type="body" idx="2"/>
          </p:nvPr>
        </p:nvSpPr>
        <p:spPr>
          <a:xfrm>
            <a:off x="611582"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66"/>
          <p:cNvSpPr txBox="1">
            <a:spLocks noGrp="1"/>
          </p:cNvSpPr>
          <p:nvPr>
            <p:ph type="body" idx="3"/>
          </p:nvPr>
        </p:nvSpPr>
        <p:spPr>
          <a:xfrm>
            <a:off x="4583219"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66"/>
          <p:cNvSpPr txBox="1">
            <a:spLocks noGrp="1"/>
          </p:cNvSpPr>
          <p:nvPr>
            <p:ph type="body" idx="4"/>
          </p:nvPr>
        </p:nvSpPr>
        <p:spPr>
          <a:xfrm>
            <a:off x="4583219"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66"/>
          <p:cNvSpPr txBox="1">
            <a:spLocks noGrp="1"/>
          </p:cNvSpPr>
          <p:nvPr>
            <p:ph type="body" idx="5"/>
          </p:nvPr>
        </p:nvSpPr>
        <p:spPr>
          <a:xfrm>
            <a:off x="8410456"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66"/>
          <p:cNvSpPr txBox="1">
            <a:spLocks noGrp="1"/>
          </p:cNvSpPr>
          <p:nvPr>
            <p:ph type="body" idx="6"/>
          </p:nvPr>
        </p:nvSpPr>
        <p:spPr>
          <a:xfrm>
            <a:off x="8410456"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66"/>
          <p:cNvSpPr txBox="1">
            <a:spLocks noGrp="1"/>
          </p:cNvSpPr>
          <p:nvPr>
            <p:ph type="body" idx="7"/>
          </p:nvPr>
        </p:nvSpPr>
        <p:spPr>
          <a:xfrm>
            <a:off x="611582"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66"/>
          <p:cNvSpPr txBox="1">
            <a:spLocks noGrp="1"/>
          </p:cNvSpPr>
          <p:nvPr>
            <p:ph type="body" idx="8"/>
          </p:nvPr>
        </p:nvSpPr>
        <p:spPr>
          <a:xfrm>
            <a:off x="611582"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66"/>
          <p:cNvSpPr txBox="1">
            <a:spLocks noGrp="1"/>
          </p:cNvSpPr>
          <p:nvPr>
            <p:ph type="body" idx="9"/>
          </p:nvPr>
        </p:nvSpPr>
        <p:spPr>
          <a:xfrm>
            <a:off x="4583219"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66"/>
          <p:cNvSpPr txBox="1">
            <a:spLocks noGrp="1"/>
          </p:cNvSpPr>
          <p:nvPr>
            <p:ph type="body" idx="13"/>
          </p:nvPr>
        </p:nvSpPr>
        <p:spPr>
          <a:xfrm>
            <a:off x="4583219"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66"/>
          <p:cNvSpPr txBox="1">
            <a:spLocks noGrp="1"/>
          </p:cNvSpPr>
          <p:nvPr>
            <p:ph type="body" idx="14"/>
          </p:nvPr>
        </p:nvSpPr>
        <p:spPr>
          <a:xfrm>
            <a:off x="8410456"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p66"/>
          <p:cNvSpPr txBox="1">
            <a:spLocks noGrp="1"/>
          </p:cNvSpPr>
          <p:nvPr>
            <p:ph type="body" idx="15"/>
          </p:nvPr>
        </p:nvSpPr>
        <p:spPr>
          <a:xfrm>
            <a:off x="8410456"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3" name="Google Shape;383;p66"/>
          <p:cNvCxnSpPr/>
          <p:nvPr/>
        </p:nvCxnSpPr>
        <p:spPr>
          <a:xfrm>
            <a:off x="445975" y="857573"/>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384"/>
        <p:cNvGrpSpPr/>
        <p:nvPr/>
      </p:nvGrpSpPr>
      <p:grpSpPr>
        <a:xfrm>
          <a:off x="0" y="0"/>
          <a:ext cx="0" cy="0"/>
          <a:chOff x="0" y="0"/>
          <a:chExt cx="0" cy="0"/>
        </a:xfrm>
      </p:grpSpPr>
      <p:sp>
        <p:nvSpPr>
          <p:cNvPr id="385" name="Google Shape;385;p6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6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87" name="Google Shape;387;p67"/>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388" name="Google Shape;388;p67"/>
          <p:cNvSpPr txBox="1">
            <a:spLocks noGrp="1"/>
          </p:cNvSpPr>
          <p:nvPr>
            <p:ph type="body" idx="1"/>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67"/>
          <p:cNvSpPr txBox="1">
            <a:spLocks noGrp="1"/>
          </p:cNvSpPr>
          <p:nvPr>
            <p:ph type="body" idx="2"/>
          </p:nvPr>
        </p:nvSpPr>
        <p:spPr>
          <a:xfrm>
            <a:off x="603250" y="1397001"/>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0" name="Google Shape;390;p67"/>
          <p:cNvSpPr txBox="1">
            <a:spLocks noGrp="1"/>
          </p:cNvSpPr>
          <p:nvPr>
            <p:ph type="body" idx="3"/>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1" name="Google Shape;391;p67"/>
          <p:cNvSpPr txBox="1">
            <a:spLocks noGrp="1"/>
          </p:cNvSpPr>
          <p:nvPr>
            <p:ph type="body" idx="4"/>
          </p:nvPr>
        </p:nvSpPr>
        <p:spPr>
          <a:xfrm>
            <a:off x="4426915" y="1397244"/>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67"/>
          <p:cNvSpPr txBox="1">
            <a:spLocks noGrp="1"/>
          </p:cNvSpPr>
          <p:nvPr>
            <p:ph type="body" idx="5"/>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67"/>
          <p:cNvSpPr txBox="1">
            <a:spLocks noGrp="1"/>
          </p:cNvSpPr>
          <p:nvPr>
            <p:ph type="body" idx="6"/>
          </p:nvPr>
        </p:nvSpPr>
        <p:spPr>
          <a:xfrm>
            <a:off x="8250582" y="1397001"/>
            <a:ext cx="30193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4" name="Google Shape;394;p67"/>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395" name="Google Shape;395;p67"/>
          <p:cNvSpPr txBox="1">
            <a:spLocks noGrp="1"/>
          </p:cNvSpPr>
          <p:nvPr>
            <p:ph type="body" idx="7"/>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396"/>
        <p:cNvGrpSpPr/>
        <p:nvPr/>
      </p:nvGrpSpPr>
      <p:grpSpPr>
        <a:xfrm>
          <a:off x="0" y="0"/>
          <a:ext cx="0" cy="0"/>
          <a:chOff x="0" y="0"/>
          <a:chExt cx="0" cy="0"/>
        </a:xfrm>
      </p:grpSpPr>
      <p:sp>
        <p:nvSpPr>
          <p:cNvPr id="397" name="Google Shape;397;p6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98" name="Google Shape;398;p68"/>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399" name="Google Shape;399;p68"/>
          <p:cNvSpPr txBox="1">
            <a:spLocks noGrp="1"/>
          </p:cNvSpPr>
          <p:nvPr>
            <p:ph type="body" idx="1"/>
          </p:nvPr>
        </p:nvSpPr>
        <p:spPr>
          <a:xfrm>
            <a:off x="603250"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68"/>
          <p:cNvSpPr txBox="1">
            <a:spLocks noGrp="1"/>
          </p:cNvSpPr>
          <p:nvPr>
            <p:ph type="body" idx="2"/>
          </p:nvPr>
        </p:nvSpPr>
        <p:spPr>
          <a:xfrm>
            <a:off x="4426909"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68"/>
          <p:cNvSpPr txBox="1">
            <a:spLocks noGrp="1"/>
          </p:cNvSpPr>
          <p:nvPr>
            <p:ph type="body" idx="3"/>
          </p:nvPr>
        </p:nvSpPr>
        <p:spPr>
          <a:xfrm>
            <a:off x="8245135" y="1397001"/>
            <a:ext cx="303262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2" name="Google Shape;402;p68"/>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403" name="Google Shape;403;p68"/>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p68"/>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5" name="Google Shape;405;p68"/>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6" name="Google Shape;406;p68"/>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6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408"/>
        <p:cNvGrpSpPr/>
        <p:nvPr/>
      </p:nvGrpSpPr>
      <p:grpSpPr>
        <a:xfrm>
          <a:off x="0" y="0"/>
          <a:ext cx="0" cy="0"/>
          <a:chOff x="0" y="0"/>
          <a:chExt cx="0" cy="0"/>
        </a:xfrm>
      </p:grpSpPr>
      <p:sp>
        <p:nvSpPr>
          <p:cNvPr id="409" name="Google Shape;409;p6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0" name="Google Shape;410;p69"/>
          <p:cNvCxnSpPr/>
          <p:nvPr/>
        </p:nvCxnSpPr>
        <p:spPr>
          <a:xfrm>
            <a:off x="445975" y="863594"/>
            <a:ext cx="11231830" cy="0"/>
          </a:xfrm>
          <a:prstGeom prst="straightConnector1">
            <a:avLst/>
          </a:prstGeom>
          <a:noFill/>
          <a:ln w="9525" cap="flat" cmpd="sng">
            <a:solidFill>
              <a:srgbClr val="BCBEC0"/>
            </a:solidFill>
            <a:prstDash val="solid"/>
            <a:round/>
            <a:headEnd type="none" w="sm" len="sm"/>
            <a:tailEnd type="none" w="sm" len="sm"/>
          </a:ln>
        </p:spPr>
      </p:cxnSp>
      <p:sp>
        <p:nvSpPr>
          <p:cNvPr id="411" name="Google Shape;411;p69"/>
          <p:cNvSpPr txBox="1">
            <a:spLocks noGrp="1"/>
          </p:cNvSpPr>
          <p:nvPr>
            <p:ph type="body" idx="1"/>
          </p:nvPr>
        </p:nvSpPr>
        <p:spPr>
          <a:xfrm>
            <a:off x="603250" y="1397001"/>
            <a:ext cx="316375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69"/>
          <p:cNvSpPr txBox="1">
            <a:spLocks noGrp="1"/>
          </p:cNvSpPr>
          <p:nvPr>
            <p:ph type="body" idx="2"/>
          </p:nvPr>
        </p:nvSpPr>
        <p:spPr>
          <a:xfrm>
            <a:off x="4426913" y="1397001"/>
            <a:ext cx="3163764"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3" name="Google Shape;413;p69"/>
          <p:cNvSpPr txBox="1">
            <a:spLocks noGrp="1"/>
          </p:cNvSpPr>
          <p:nvPr>
            <p:ph type="body" idx="3"/>
          </p:nvPr>
        </p:nvSpPr>
        <p:spPr>
          <a:xfrm>
            <a:off x="8250578" y="1397001"/>
            <a:ext cx="3019370"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4" name="Google Shape;414;p69"/>
          <p:cNvCxnSpPr/>
          <p:nvPr/>
        </p:nvCxnSpPr>
        <p:spPr>
          <a:xfrm>
            <a:off x="445975" y="3784633"/>
            <a:ext cx="11231830" cy="0"/>
          </a:xfrm>
          <a:prstGeom prst="straightConnector1">
            <a:avLst/>
          </a:prstGeom>
          <a:noFill/>
          <a:ln w="9525" cap="flat" cmpd="sng">
            <a:solidFill>
              <a:srgbClr val="BCBEC0"/>
            </a:solidFill>
            <a:prstDash val="solid"/>
            <a:round/>
            <a:headEnd type="none" w="sm" len="sm"/>
            <a:tailEnd type="none" w="sm" len="sm"/>
          </a:ln>
        </p:spPr>
      </p:cxnSp>
      <p:sp>
        <p:nvSpPr>
          <p:cNvPr id="415" name="Google Shape;415;p69"/>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p69"/>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69"/>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69"/>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6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420"/>
        <p:cNvGrpSpPr/>
        <p:nvPr/>
      </p:nvGrpSpPr>
      <p:grpSpPr>
        <a:xfrm>
          <a:off x="0" y="0"/>
          <a:ext cx="0" cy="0"/>
          <a:chOff x="0" y="0"/>
          <a:chExt cx="0" cy="0"/>
        </a:xfrm>
      </p:grpSpPr>
      <p:sp>
        <p:nvSpPr>
          <p:cNvPr id="421" name="Google Shape;421;p7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2" name="Google Shape;422;p71"/>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3" name="Google Shape;423;p71"/>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424" name="Google Shape;424;p71"/>
          <p:cNvGrpSpPr/>
          <p:nvPr/>
        </p:nvGrpSpPr>
        <p:grpSpPr>
          <a:xfrm>
            <a:off x="481582" y="896740"/>
            <a:ext cx="430723" cy="760860"/>
            <a:chOff x="5962307" y="432768"/>
            <a:chExt cx="1057621" cy="1754327"/>
          </a:xfrm>
        </p:grpSpPr>
        <p:sp>
          <p:nvSpPr>
            <p:cNvPr id="425" name="Google Shape;425;p71"/>
            <p:cNvSpPr/>
            <p:nvPr/>
          </p:nvSpPr>
          <p:spPr>
            <a:xfrm rot="8100000">
              <a:off x="5871258" y="1536756"/>
              <a:ext cx="1230581" cy="25219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426" name="Google Shape;426;p71"/>
            <p:cNvSpPr/>
            <p:nvPr/>
          </p:nvSpPr>
          <p:spPr>
            <a:xfrm rot="-8100000">
              <a:off x="5880397" y="830911"/>
              <a:ext cx="1230581" cy="25219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427" name="Google Shape;427;p7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428"/>
        <p:cNvGrpSpPr/>
        <p:nvPr/>
      </p:nvGrpSpPr>
      <p:grpSpPr>
        <a:xfrm>
          <a:off x="0" y="0"/>
          <a:ext cx="0" cy="0"/>
          <a:chOff x="0" y="0"/>
          <a:chExt cx="0" cy="0"/>
        </a:xfrm>
      </p:grpSpPr>
      <p:sp>
        <p:nvSpPr>
          <p:cNvPr id="429" name="Google Shape;429;p7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0" name="Google Shape;430;p72"/>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1" name="Google Shape;431;p72"/>
          <p:cNvCxnSpPr/>
          <p:nvPr/>
        </p:nvCxnSpPr>
        <p:spPr>
          <a:xfrm>
            <a:off x="445975" y="862557"/>
            <a:ext cx="11231830" cy="0"/>
          </a:xfrm>
          <a:prstGeom prst="straightConnector1">
            <a:avLst/>
          </a:prstGeom>
          <a:noFill/>
          <a:ln w="9525" cap="flat" cmpd="sng">
            <a:solidFill>
              <a:srgbClr val="BCBEC0"/>
            </a:solidFill>
            <a:prstDash val="solid"/>
            <a:round/>
            <a:headEnd type="none" w="sm" len="sm"/>
            <a:tailEnd type="none" w="sm" len="sm"/>
          </a:ln>
        </p:spPr>
      </p:cxnSp>
      <p:grpSp>
        <p:nvGrpSpPr>
          <p:cNvPr id="432" name="Google Shape;432;p72"/>
          <p:cNvGrpSpPr/>
          <p:nvPr/>
        </p:nvGrpSpPr>
        <p:grpSpPr>
          <a:xfrm>
            <a:off x="3422804" y="1672557"/>
            <a:ext cx="1129749" cy="1873970"/>
            <a:chOff x="5962307" y="432768"/>
            <a:chExt cx="1057621" cy="1754327"/>
          </a:xfrm>
        </p:grpSpPr>
        <p:sp>
          <p:nvSpPr>
            <p:cNvPr id="433" name="Google Shape;433;p72"/>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34" name="Google Shape;434;p72"/>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435" name="Google Shape;435;p7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436"/>
        <p:cNvGrpSpPr/>
        <p:nvPr/>
      </p:nvGrpSpPr>
      <p:grpSpPr>
        <a:xfrm>
          <a:off x="0" y="0"/>
          <a:ext cx="0" cy="0"/>
          <a:chOff x="0" y="0"/>
          <a:chExt cx="0" cy="0"/>
        </a:xfrm>
      </p:grpSpPr>
      <p:sp>
        <p:nvSpPr>
          <p:cNvPr id="437" name="Google Shape;437;p74"/>
          <p:cNvSpPr txBox="1">
            <a:spLocks noGrp="1"/>
          </p:cNvSpPr>
          <p:nvPr>
            <p:ph type="title"/>
          </p:nvPr>
        </p:nvSpPr>
        <p:spPr>
          <a:xfrm>
            <a:off x="5449957" y="712305"/>
            <a:ext cx="5710412" cy="861391"/>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7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9" name="Google Shape;439;p74"/>
          <p:cNvSpPr txBox="1">
            <a:spLocks noGrp="1"/>
          </p:cNvSpPr>
          <p:nvPr>
            <p:ph type="body" idx="1"/>
          </p:nvPr>
        </p:nvSpPr>
        <p:spPr>
          <a:xfrm>
            <a:off x="5449957" y="1573696"/>
            <a:ext cx="5710412" cy="428784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40" name="Google Shape;440;p74"/>
          <p:cNvGrpSpPr/>
          <p:nvPr/>
        </p:nvGrpSpPr>
        <p:grpSpPr>
          <a:xfrm>
            <a:off x="2918205" y="1674304"/>
            <a:ext cx="2061232" cy="3419065"/>
            <a:chOff x="5962307" y="432768"/>
            <a:chExt cx="1057621" cy="1754327"/>
          </a:xfrm>
        </p:grpSpPr>
        <p:sp>
          <p:nvSpPr>
            <p:cNvPr id="441" name="Google Shape;441;p74"/>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42" name="Google Shape;442;p74"/>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43" name="Google Shape;443;p74"/>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444"/>
        <p:cNvGrpSpPr/>
        <p:nvPr/>
      </p:nvGrpSpPr>
      <p:grpSpPr>
        <a:xfrm>
          <a:off x="0" y="0"/>
          <a:ext cx="0" cy="0"/>
          <a:chOff x="0" y="0"/>
          <a:chExt cx="0" cy="0"/>
        </a:xfrm>
      </p:grpSpPr>
      <p:sp>
        <p:nvSpPr>
          <p:cNvPr id="445" name="Google Shape;445;p75"/>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600"/>
              <a:buFont typeface="DM Sans Medium"/>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6" name="Google Shape;446;p75"/>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47" name="Google Shape;447;p75"/>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448" name="Google Shape;448;p75"/>
          <p:cNvGrpSpPr/>
          <p:nvPr/>
        </p:nvGrpSpPr>
        <p:grpSpPr>
          <a:xfrm rot="10800000">
            <a:off x="9578507" y="1351877"/>
            <a:ext cx="2061232" cy="3419065"/>
            <a:chOff x="5962307" y="432768"/>
            <a:chExt cx="1057621" cy="1754327"/>
          </a:xfrm>
        </p:grpSpPr>
        <p:sp>
          <p:nvSpPr>
            <p:cNvPr id="449" name="Google Shape;449;p75"/>
            <p:cNvSpPr/>
            <p:nvPr/>
          </p:nvSpPr>
          <p:spPr>
            <a:xfrm rot="8100000">
              <a:off x="5871258" y="1536756"/>
              <a:ext cx="1230581" cy="252197"/>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450" name="Google Shape;450;p75"/>
            <p:cNvSpPr/>
            <p:nvPr/>
          </p:nvSpPr>
          <p:spPr>
            <a:xfrm rot="-8100000">
              <a:off x="5880397" y="830911"/>
              <a:ext cx="1230581" cy="252197"/>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451" name="Google Shape;451;p75"/>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452"/>
        <p:cNvGrpSpPr/>
        <p:nvPr/>
      </p:nvGrpSpPr>
      <p:grpSpPr>
        <a:xfrm>
          <a:off x="0" y="0"/>
          <a:ext cx="0" cy="0"/>
          <a:chOff x="0" y="0"/>
          <a:chExt cx="0" cy="0"/>
        </a:xfrm>
      </p:grpSpPr>
      <p:pic>
        <p:nvPicPr>
          <p:cNvPr id="453" name="Google Shape;453;p78"/>
          <p:cNvPicPr preferRelativeResize="0"/>
          <p:nvPr/>
        </p:nvPicPr>
        <p:blipFill rotWithShape="1">
          <a:blip r:embed="rId2">
            <a:alphaModFix/>
          </a:blip>
          <a:srcRect l="49503" t="15349" b="223"/>
          <a:stretch/>
        </p:blipFill>
        <p:spPr>
          <a:xfrm flipH="1">
            <a:off x="7599961" y="1"/>
            <a:ext cx="4592038" cy="6858000"/>
          </a:xfrm>
          <a:prstGeom prst="rect">
            <a:avLst/>
          </a:prstGeom>
          <a:noFill/>
          <a:ln>
            <a:noFill/>
          </a:ln>
        </p:spPr>
      </p:pic>
      <p:pic>
        <p:nvPicPr>
          <p:cNvPr id="454" name="Google Shape;454;p78"/>
          <p:cNvPicPr preferRelativeResize="0"/>
          <p:nvPr/>
        </p:nvPicPr>
        <p:blipFill rotWithShape="1">
          <a:blip r:embed="rId3">
            <a:alphaModFix/>
          </a:blip>
          <a:srcRect/>
          <a:stretch/>
        </p:blipFill>
        <p:spPr>
          <a:xfrm>
            <a:off x="1" y="0"/>
            <a:ext cx="8041659" cy="6858001"/>
          </a:xfrm>
          <a:prstGeom prst="rect">
            <a:avLst/>
          </a:prstGeom>
          <a:noFill/>
          <a:ln>
            <a:noFill/>
          </a:ln>
        </p:spPr>
      </p:pic>
      <p:sp>
        <p:nvSpPr>
          <p:cNvPr id="455" name="Google Shape;455;p78"/>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p78"/>
          <p:cNvSpPr txBox="1">
            <a:spLocks noGrp="1"/>
          </p:cNvSpPr>
          <p:nvPr>
            <p:ph type="body" idx="1"/>
          </p:nvPr>
        </p:nvSpPr>
        <p:spPr>
          <a:xfrm>
            <a:off x="4572000" y="1755913"/>
            <a:ext cx="6949965" cy="336983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78"/>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58" name="Google Shape;458;p78"/>
          <p:cNvCxnSpPr/>
          <p:nvPr/>
        </p:nvCxnSpPr>
        <p:spPr>
          <a:xfrm>
            <a:off x="445975" y="857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459"/>
        <p:cNvGrpSpPr/>
        <p:nvPr/>
      </p:nvGrpSpPr>
      <p:grpSpPr>
        <a:xfrm>
          <a:off x="0" y="0"/>
          <a:ext cx="0" cy="0"/>
          <a:chOff x="0" y="0"/>
          <a:chExt cx="0" cy="0"/>
        </a:xfrm>
      </p:grpSpPr>
      <p:sp>
        <p:nvSpPr>
          <p:cNvPr id="460" name="Google Shape;460;p79"/>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1" name="Google Shape;461;p79"/>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2" name="Google Shape;462;p79"/>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7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4" name="Google Shape;464;p79"/>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85"/>
        <p:cNvGrpSpPr/>
        <p:nvPr/>
      </p:nvGrpSpPr>
      <p:grpSpPr>
        <a:xfrm>
          <a:off x="0" y="0"/>
          <a:ext cx="0" cy="0"/>
          <a:chOff x="0" y="0"/>
          <a:chExt cx="0" cy="0"/>
        </a:xfrm>
      </p:grpSpPr>
      <p:sp>
        <p:nvSpPr>
          <p:cNvPr id="86" name="Google Shape;86;p36"/>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 name="Google Shape;87;p36"/>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6"/>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 name="Google Shape;90;p36"/>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465"/>
        <p:cNvGrpSpPr/>
        <p:nvPr/>
      </p:nvGrpSpPr>
      <p:grpSpPr>
        <a:xfrm>
          <a:off x="0" y="0"/>
          <a:ext cx="0" cy="0"/>
          <a:chOff x="0" y="0"/>
          <a:chExt cx="0" cy="0"/>
        </a:xfrm>
      </p:grpSpPr>
      <p:sp>
        <p:nvSpPr>
          <p:cNvPr id="466" name="Google Shape;466;p80"/>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7" name="Google Shape;467;p80"/>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80"/>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9" name="Google Shape;469;p8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0" name="Google Shape;470;p80"/>
          <p:cNvSpPr>
            <a:spLocks noGrp="1"/>
          </p:cNvSpPr>
          <p:nvPr>
            <p:ph type="pic" idx="2"/>
          </p:nvPr>
        </p:nvSpPr>
        <p:spPr>
          <a:xfrm>
            <a:off x="1" y="2266462"/>
            <a:ext cx="6096000" cy="4591539"/>
          </a:xfrm>
          <a:prstGeom prst="rect">
            <a:avLst/>
          </a:prstGeom>
          <a:noFill/>
          <a:ln>
            <a:noFill/>
          </a:ln>
        </p:spPr>
      </p:sp>
      <p:pic>
        <p:nvPicPr>
          <p:cNvPr id="471" name="Google Shape;471;p80"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472"/>
        <p:cNvGrpSpPr/>
        <p:nvPr/>
      </p:nvGrpSpPr>
      <p:grpSpPr>
        <a:xfrm>
          <a:off x="0" y="0"/>
          <a:ext cx="0" cy="0"/>
          <a:chOff x="0" y="0"/>
          <a:chExt cx="0" cy="0"/>
        </a:xfrm>
      </p:grpSpPr>
      <p:sp>
        <p:nvSpPr>
          <p:cNvPr id="473" name="Google Shape;473;p81"/>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4" name="Google Shape;474;p81"/>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p81"/>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8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7" name="Google Shape;477;p81"/>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478"/>
        <p:cNvGrpSpPr/>
        <p:nvPr/>
      </p:nvGrpSpPr>
      <p:grpSpPr>
        <a:xfrm>
          <a:off x="0" y="0"/>
          <a:ext cx="0" cy="0"/>
          <a:chOff x="0" y="0"/>
          <a:chExt cx="0" cy="0"/>
        </a:xfrm>
      </p:grpSpPr>
      <p:sp>
        <p:nvSpPr>
          <p:cNvPr id="479" name="Google Shape;479;p83"/>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0" name="Google Shape;480;p83"/>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83"/>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8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3" name="Google Shape;483;p83"/>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484"/>
        <p:cNvGrpSpPr/>
        <p:nvPr/>
      </p:nvGrpSpPr>
      <p:grpSpPr>
        <a:xfrm>
          <a:off x="0" y="0"/>
          <a:ext cx="0" cy="0"/>
          <a:chOff x="0" y="0"/>
          <a:chExt cx="0" cy="0"/>
        </a:xfrm>
      </p:grpSpPr>
      <p:sp>
        <p:nvSpPr>
          <p:cNvPr id="485" name="Google Shape;485;p8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6" name="Google Shape;486;p84"/>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7" name="Google Shape;487;p84"/>
          <p:cNvSpPr txBox="1">
            <a:spLocks noGrp="1"/>
          </p:cNvSpPr>
          <p:nvPr>
            <p:ph type="title"/>
          </p:nvPr>
        </p:nvSpPr>
        <p:spPr>
          <a:xfrm>
            <a:off x="263758" y="643175"/>
            <a:ext cx="5617873"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84"/>
          <p:cNvSpPr txBox="1">
            <a:spLocks noGrp="1"/>
          </p:cNvSpPr>
          <p:nvPr>
            <p:ph type="body" idx="1"/>
          </p:nvPr>
        </p:nvSpPr>
        <p:spPr>
          <a:xfrm>
            <a:off x="6549292" y="461108"/>
            <a:ext cx="5293457" cy="5838092"/>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84"/>
          <p:cNvSpPr txBox="1"/>
          <p:nvPr/>
        </p:nvSpPr>
        <p:spPr>
          <a:xfrm>
            <a:off x="263758" y="185487"/>
            <a:ext cx="1732869"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490" name="Google Shape;490;p84"/>
          <p:cNvSpPr txBox="1">
            <a:spLocks noGrp="1"/>
          </p:cNvSpPr>
          <p:nvPr>
            <p:ph type="body" idx="2"/>
          </p:nvPr>
        </p:nvSpPr>
        <p:spPr>
          <a:xfrm>
            <a:off x="296333" y="1358464"/>
            <a:ext cx="5585297"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84"/>
          <p:cNvSpPr txBox="1">
            <a:spLocks noGrp="1"/>
          </p:cNvSpPr>
          <p:nvPr>
            <p:ph type="body" idx="3"/>
          </p:nvPr>
        </p:nvSpPr>
        <p:spPr>
          <a:xfrm>
            <a:off x="296334" y="2086934"/>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2" name="Google Shape;492;p84"/>
          <p:cNvSpPr txBox="1">
            <a:spLocks noGrp="1"/>
          </p:cNvSpPr>
          <p:nvPr>
            <p:ph type="body" idx="4"/>
          </p:nvPr>
        </p:nvSpPr>
        <p:spPr>
          <a:xfrm>
            <a:off x="296333" y="3346290"/>
            <a:ext cx="5585295"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84"/>
          <p:cNvSpPr txBox="1">
            <a:spLocks noGrp="1"/>
          </p:cNvSpPr>
          <p:nvPr>
            <p:ph type="body" idx="5"/>
          </p:nvPr>
        </p:nvSpPr>
        <p:spPr>
          <a:xfrm>
            <a:off x="296333" y="4074759"/>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84"/>
          <p:cNvSpPr>
            <a:spLocks noGrp="1"/>
          </p:cNvSpPr>
          <p:nvPr>
            <p:ph type="pic" idx="6"/>
          </p:nvPr>
        </p:nvSpPr>
        <p:spPr>
          <a:xfrm>
            <a:off x="349250" y="5930636"/>
            <a:ext cx="926272" cy="74347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495"/>
        <p:cNvGrpSpPr/>
        <p:nvPr/>
      </p:nvGrpSpPr>
      <p:grpSpPr>
        <a:xfrm>
          <a:off x="0" y="0"/>
          <a:ext cx="0" cy="0"/>
          <a:chOff x="0" y="0"/>
          <a:chExt cx="0" cy="0"/>
        </a:xfrm>
      </p:grpSpPr>
      <p:sp>
        <p:nvSpPr>
          <p:cNvPr id="496" name="Google Shape;496;p85"/>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97" name="Google Shape;497;p85"/>
          <p:cNvSpPr txBox="1">
            <a:spLocks noGrp="1"/>
          </p:cNvSpPr>
          <p:nvPr>
            <p:ph type="title"/>
          </p:nvPr>
        </p:nvSpPr>
        <p:spPr>
          <a:xfrm>
            <a:off x="263758" y="599218"/>
            <a:ext cx="2792525"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 name="Google Shape;498;p85"/>
          <p:cNvSpPr txBox="1">
            <a:spLocks noGrp="1"/>
          </p:cNvSpPr>
          <p:nvPr>
            <p:ph type="body" idx="1"/>
          </p:nvPr>
        </p:nvSpPr>
        <p:spPr>
          <a:xfrm>
            <a:off x="349250" y="1237304"/>
            <a:ext cx="11281299" cy="4693332"/>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85"/>
          <p:cNvSpPr txBox="1"/>
          <p:nvPr/>
        </p:nvSpPr>
        <p:spPr>
          <a:xfrm>
            <a:off x="263758" y="205230"/>
            <a:ext cx="2759394"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500" name="Google Shape;500;p85"/>
          <p:cNvSpPr>
            <a:spLocks noGrp="1"/>
          </p:cNvSpPr>
          <p:nvPr>
            <p:ph type="pic" idx="2"/>
          </p:nvPr>
        </p:nvSpPr>
        <p:spPr>
          <a:xfrm>
            <a:off x="349250" y="5930636"/>
            <a:ext cx="926272" cy="743479"/>
          </a:xfrm>
          <a:prstGeom prst="rect">
            <a:avLst/>
          </a:prstGeom>
          <a:noFill/>
          <a:ln>
            <a:noFill/>
          </a:ln>
        </p:spPr>
      </p:sp>
      <p:pic>
        <p:nvPicPr>
          <p:cNvPr id="501" name="Google Shape;501;p85" descr="A picture containing application&#10;&#10;Description automatically generated"/>
          <p:cNvPicPr preferRelativeResize="0"/>
          <p:nvPr/>
        </p:nvPicPr>
        <p:blipFill rotWithShape="1">
          <a:blip r:embed="rId2">
            <a:alphaModFix/>
          </a:blip>
          <a:srcRect l="4896" t="64002" r="4838" b="4745"/>
          <a:stretch/>
        </p:blipFill>
        <p:spPr>
          <a:xfrm>
            <a:off x="11133886" y="6578771"/>
            <a:ext cx="842095"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502"/>
        <p:cNvGrpSpPr/>
        <p:nvPr/>
      </p:nvGrpSpPr>
      <p:grpSpPr>
        <a:xfrm>
          <a:off x="0" y="0"/>
          <a:ext cx="0" cy="0"/>
          <a:chOff x="0" y="0"/>
          <a:chExt cx="0" cy="0"/>
        </a:xfrm>
      </p:grpSpPr>
      <p:grpSp>
        <p:nvGrpSpPr>
          <p:cNvPr id="503" name="Google Shape;503;p86"/>
          <p:cNvGrpSpPr/>
          <p:nvPr/>
        </p:nvGrpSpPr>
        <p:grpSpPr>
          <a:xfrm>
            <a:off x="0" y="330"/>
            <a:ext cx="12192000" cy="4198606"/>
            <a:chOff x="228600" y="397"/>
            <a:chExt cx="14173200" cy="5028824"/>
          </a:xfrm>
        </p:grpSpPr>
        <p:sp>
          <p:nvSpPr>
            <p:cNvPr id="504" name="Google Shape;504;p86"/>
            <p:cNvSpPr/>
            <p:nvPr/>
          </p:nvSpPr>
          <p:spPr>
            <a:xfrm>
              <a:off x="228600" y="4880208"/>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5" name="Google Shape;505;p86"/>
            <p:cNvSpPr/>
            <p:nvPr/>
          </p:nvSpPr>
          <p:spPr>
            <a:xfrm>
              <a:off x="228600" y="468967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6" name="Google Shape;506;p86"/>
            <p:cNvSpPr/>
            <p:nvPr/>
          </p:nvSpPr>
          <p:spPr>
            <a:xfrm>
              <a:off x="228600" y="4495643"/>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7" name="Google Shape;507;p86"/>
            <p:cNvSpPr/>
            <p:nvPr/>
          </p:nvSpPr>
          <p:spPr>
            <a:xfrm>
              <a:off x="228600" y="4305493"/>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8" name="Google Shape;508;p86"/>
            <p:cNvSpPr/>
            <p:nvPr/>
          </p:nvSpPr>
          <p:spPr>
            <a:xfrm>
              <a:off x="228600" y="4111466"/>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9" name="Google Shape;509;p86"/>
            <p:cNvSpPr/>
            <p:nvPr/>
          </p:nvSpPr>
          <p:spPr>
            <a:xfrm>
              <a:off x="228600" y="391355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0" name="Google Shape;510;p86"/>
            <p:cNvSpPr/>
            <p:nvPr/>
          </p:nvSpPr>
          <p:spPr>
            <a:xfrm>
              <a:off x="228600" y="3713708"/>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1" name="Google Shape;511;p86"/>
            <p:cNvSpPr/>
            <p:nvPr/>
          </p:nvSpPr>
          <p:spPr>
            <a:xfrm rot="10800000">
              <a:off x="228600" y="2437931"/>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2" name="Google Shape;512;p86"/>
            <p:cNvSpPr/>
            <p:nvPr/>
          </p:nvSpPr>
          <p:spPr>
            <a:xfrm rot="10800000">
              <a:off x="228600" y="264849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3" name="Google Shape;513;p86"/>
            <p:cNvSpPr/>
            <p:nvPr/>
          </p:nvSpPr>
          <p:spPr>
            <a:xfrm rot="10800000">
              <a:off x="228600" y="2858041"/>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4" name="Google Shape;514;p86"/>
            <p:cNvSpPr/>
            <p:nvPr/>
          </p:nvSpPr>
          <p:spPr>
            <a:xfrm rot="10800000">
              <a:off x="228600" y="3067592"/>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5" name="Google Shape;515;p86"/>
            <p:cNvSpPr/>
            <p:nvPr/>
          </p:nvSpPr>
          <p:spPr>
            <a:xfrm rot="10800000">
              <a:off x="228600" y="3281023"/>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6" name="Google Shape;516;p86"/>
            <p:cNvSpPr/>
            <p:nvPr/>
          </p:nvSpPr>
          <p:spPr>
            <a:xfrm rot="10800000">
              <a:off x="228600" y="349639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7" name="Google Shape;517;p86"/>
            <p:cNvSpPr/>
            <p:nvPr/>
          </p:nvSpPr>
          <p:spPr>
            <a:xfrm>
              <a:off x="228600" y="2249258"/>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8" name="Google Shape;518;p86"/>
            <p:cNvSpPr/>
            <p:nvPr/>
          </p:nvSpPr>
          <p:spPr>
            <a:xfrm>
              <a:off x="228600" y="205522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9" name="Google Shape;519;p86"/>
            <p:cNvSpPr/>
            <p:nvPr/>
          </p:nvSpPr>
          <p:spPr>
            <a:xfrm>
              <a:off x="228600" y="1865080"/>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0" name="Google Shape;520;p86"/>
            <p:cNvSpPr/>
            <p:nvPr/>
          </p:nvSpPr>
          <p:spPr>
            <a:xfrm>
              <a:off x="228600" y="1671052"/>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1" name="Google Shape;521;p86"/>
            <p:cNvSpPr/>
            <p:nvPr/>
          </p:nvSpPr>
          <p:spPr>
            <a:xfrm>
              <a:off x="228600" y="1473142"/>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2" name="Google Shape;522;p86"/>
            <p:cNvSpPr/>
            <p:nvPr/>
          </p:nvSpPr>
          <p:spPr>
            <a:xfrm>
              <a:off x="228600" y="1273293"/>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3" name="Google Shape;523;p86"/>
            <p:cNvSpPr/>
            <p:nvPr/>
          </p:nvSpPr>
          <p:spPr>
            <a:xfrm rot="10800000">
              <a:off x="228600" y="397"/>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4" name="Google Shape;524;p86"/>
            <p:cNvSpPr/>
            <p:nvPr/>
          </p:nvSpPr>
          <p:spPr>
            <a:xfrm rot="10800000">
              <a:off x="228600" y="210957"/>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5" name="Google Shape;525;p86"/>
            <p:cNvSpPr/>
            <p:nvPr/>
          </p:nvSpPr>
          <p:spPr>
            <a:xfrm rot="10800000">
              <a:off x="228600" y="42050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6" name="Google Shape;526;p86"/>
            <p:cNvSpPr/>
            <p:nvPr/>
          </p:nvSpPr>
          <p:spPr>
            <a:xfrm rot="10800000">
              <a:off x="228600" y="630057"/>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7" name="Google Shape;527;p86"/>
            <p:cNvSpPr/>
            <p:nvPr/>
          </p:nvSpPr>
          <p:spPr>
            <a:xfrm rot="10800000">
              <a:off x="228600" y="843491"/>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8" name="Google Shape;528;p86"/>
            <p:cNvSpPr/>
            <p:nvPr/>
          </p:nvSpPr>
          <p:spPr>
            <a:xfrm rot="10800000">
              <a:off x="228600" y="1058857"/>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29" name="Google Shape;529;p86"/>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530" name="Google Shape;530;p86"/>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86"/>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86"/>
          <p:cNvSpPr txBox="1">
            <a:spLocks noGrp="1"/>
          </p:cNvSpPr>
          <p:nvPr>
            <p:ph type="body" idx="3"/>
          </p:nvPr>
        </p:nvSpPr>
        <p:spPr>
          <a:xfrm>
            <a:off x="6145936" y="5904015"/>
            <a:ext cx="3723041"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86"/>
          <p:cNvSpPr txBox="1">
            <a:spLocks noGrp="1"/>
          </p:cNvSpPr>
          <p:nvPr>
            <p:ph type="body" idx="4"/>
          </p:nvPr>
        </p:nvSpPr>
        <p:spPr>
          <a:xfrm>
            <a:off x="10097332" y="5601370"/>
            <a:ext cx="1853712"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4" name="Google Shape;534;p86"/>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535" name="Google Shape;535;p86"/>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536" name="Google Shape;536;p86"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537"/>
        <p:cNvGrpSpPr/>
        <p:nvPr/>
      </p:nvGrpSpPr>
      <p:grpSpPr>
        <a:xfrm>
          <a:off x="0" y="0"/>
          <a:ext cx="0" cy="0"/>
          <a:chOff x="0" y="0"/>
          <a:chExt cx="0" cy="0"/>
        </a:xfrm>
      </p:grpSpPr>
      <p:grpSp>
        <p:nvGrpSpPr>
          <p:cNvPr id="538" name="Google Shape;538;p88"/>
          <p:cNvGrpSpPr/>
          <p:nvPr/>
        </p:nvGrpSpPr>
        <p:grpSpPr>
          <a:xfrm>
            <a:off x="0" y="330"/>
            <a:ext cx="12192000" cy="4198606"/>
            <a:chOff x="-1" y="395"/>
            <a:chExt cx="14630400" cy="5038327"/>
          </a:xfrm>
        </p:grpSpPr>
        <p:sp>
          <p:nvSpPr>
            <p:cNvPr id="539" name="Google Shape;539;p88"/>
            <p:cNvSpPr/>
            <p:nvPr/>
          </p:nvSpPr>
          <p:spPr>
            <a:xfrm>
              <a:off x="-1" y="4889427"/>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0" name="Google Shape;540;p88"/>
            <p:cNvSpPr/>
            <p:nvPr/>
          </p:nvSpPr>
          <p:spPr>
            <a:xfrm>
              <a:off x="-1" y="4698530"/>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1" name="Google Shape;541;p88"/>
            <p:cNvSpPr/>
            <p:nvPr/>
          </p:nvSpPr>
          <p:spPr>
            <a:xfrm>
              <a:off x="-1" y="4504136"/>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2" name="Google Shape;542;p88"/>
            <p:cNvSpPr/>
            <p:nvPr/>
          </p:nvSpPr>
          <p:spPr>
            <a:xfrm>
              <a:off x="-1" y="4313627"/>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3" name="Google Shape;543;p88"/>
            <p:cNvSpPr/>
            <p:nvPr/>
          </p:nvSpPr>
          <p:spPr>
            <a:xfrm>
              <a:off x="-1" y="4119233"/>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4" name="Google Shape;544;p88"/>
            <p:cNvSpPr/>
            <p:nvPr/>
          </p:nvSpPr>
          <p:spPr>
            <a:xfrm>
              <a:off x="-1" y="3920949"/>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5" name="Google Shape;545;p88"/>
            <p:cNvSpPr/>
            <p:nvPr/>
          </p:nvSpPr>
          <p:spPr>
            <a:xfrm>
              <a:off x="-1" y="3720723"/>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6" name="Google Shape;546;p88"/>
            <p:cNvSpPr/>
            <p:nvPr/>
          </p:nvSpPr>
          <p:spPr>
            <a:xfrm rot="10800000">
              <a:off x="0" y="244253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7" name="Google Shape;547;p88"/>
            <p:cNvSpPr/>
            <p:nvPr/>
          </p:nvSpPr>
          <p:spPr>
            <a:xfrm rot="10800000">
              <a:off x="0" y="265349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8" name="Google Shape;548;p88"/>
            <p:cNvSpPr/>
            <p:nvPr/>
          </p:nvSpPr>
          <p:spPr>
            <a:xfrm rot="10800000">
              <a:off x="0" y="286343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9" name="Google Shape;549;p88"/>
            <p:cNvSpPr/>
            <p:nvPr/>
          </p:nvSpPr>
          <p:spPr>
            <a:xfrm rot="10800000">
              <a:off x="0" y="307338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0" name="Google Shape;550;p88"/>
            <p:cNvSpPr/>
            <p:nvPr/>
          </p:nvSpPr>
          <p:spPr>
            <a:xfrm rot="10800000">
              <a:off x="0" y="3287220"/>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1" name="Google Shape;551;p88"/>
            <p:cNvSpPr/>
            <p:nvPr/>
          </p:nvSpPr>
          <p:spPr>
            <a:xfrm rot="10800000">
              <a:off x="0" y="350300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2" name="Google Shape;552;p88"/>
            <p:cNvSpPr/>
            <p:nvPr/>
          </p:nvSpPr>
          <p:spPr>
            <a:xfrm>
              <a:off x="-1" y="2253505"/>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3" name="Google Shape;553;p88"/>
            <p:cNvSpPr/>
            <p:nvPr/>
          </p:nvSpPr>
          <p:spPr>
            <a:xfrm>
              <a:off x="-1" y="205910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4" name="Google Shape;554;p88"/>
            <p:cNvSpPr/>
            <p:nvPr/>
          </p:nvSpPr>
          <p:spPr>
            <a:xfrm>
              <a:off x="-1" y="1868602"/>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5" name="Google Shape;555;p88"/>
            <p:cNvSpPr/>
            <p:nvPr/>
          </p:nvSpPr>
          <p:spPr>
            <a:xfrm>
              <a:off x="-1" y="1674207"/>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6" name="Google Shape;556;p88"/>
            <p:cNvSpPr/>
            <p:nvPr/>
          </p:nvSpPr>
          <p:spPr>
            <a:xfrm>
              <a:off x="-1" y="1475923"/>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7" name="Google Shape;557;p88"/>
            <p:cNvSpPr/>
            <p:nvPr/>
          </p:nvSpPr>
          <p:spPr>
            <a:xfrm>
              <a:off x="-1" y="1275696"/>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8" name="Google Shape;558;p88"/>
            <p:cNvSpPr/>
            <p:nvPr/>
          </p:nvSpPr>
          <p:spPr>
            <a:xfrm rot="10800000">
              <a:off x="0" y="39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559" name="Google Shape;559;p88"/>
            <p:cNvSpPr/>
            <p:nvPr/>
          </p:nvSpPr>
          <p:spPr>
            <a:xfrm rot="10800000">
              <a:off x="0" y="21135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0" name="Google Shape;560;p88"/>
            <p:cNvSpPr/>
            <p:nvPr/>
          </p:nvSpPr>
          <p:spPr>
            <a:xfrm rot="10800000">
              <a:off x="0" y="421300"/>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1" name="Google Shape;561;p88"/>
            <p:cNvSpPr/>
            <p:nvPr/>
          </p:nvSpPr>
          <p:spPr>
            <a:xfrm rot="10800000">
              <a:off x="0" y="63124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2" name="Google Shape;562;p88"/>
            <p:cNvSpPr/>
            <p:nvPr/>
          </p:nvSpPr>
          <p:spPr>
            <a:xfrm rot="10800000">
              <a:off x="0" y="845082"/>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3" name="Google Shape;563;p88"/>
            <p:cNvSpPr/>
            <p:nvPr/>
          </p:nvSpPr>
          <p:spPr>
            <a:xfrm rot="10800000">
              <a:off x="0" y="106086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64" name="Google Shape;564;p88"/>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565" name="Google Shape;565;p88"/>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6" name="Google Shape;566;p88"/>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7" name="Google Shape;567;p88"/>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8" name="Google Shape;568;p88"/>
          <p:cNvSpPr txBox="1">
            <a:spLocks noGrp="1"/>
          </p:cNvSpPr>
          <p:nvPr>
            <p:ph type="body" idx="3"/>
          </p:nvPr>
        </p:nvSpPr>
        <p:spPr>
          <a:xfrm>
            <a:off x="6010011" y="5902549"/>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9" name="Google Shape;569;p88"/>
          <p:cNvSpPr txBox="1">
            <a:spLocks noGrp="1"/>
          </p:cNvSpPr>
          <p:nvPr>
            <p:ph type="body" idx="4"/>
          </p:nvPr>
        </p:nvSpPr>
        <p:spPr>
          <a:xfrm>
            <a:off x="10097332" y="5660657"/>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0" name="Google Shape;570;p88"/>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571" name="Google Shape;571;p88"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572"/>
        <p:cNvGrpSpPr/>
        <p:nvPr/>
      </p:nvGrpSpPr>
      <p:grpSpPr>
        <a:xfrm>
          <a:off x="0" y="0"/>
          <a:ext cx="0" cy="0"/>
          <a:chOff x="0" y="0"/>
          <a:chExt cx="0" cy="0"/>
        </a:xfrm>
      </p:grpSpPr>
      <p:sp>
        <p:nvSpPr>
          <p:cNvPr id="573" name="Google Shape;573;p8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4" name="Google Shape;574;p89"/>
          <p:cNvSpPr txBox="1">
            <a:spLocks noGrp="1"/>
          </p:cNvSpPr>
          <p:nvPr>
            <p:ph type="title"/>
          </p:nvPr>
        </p:nvSpPr>
        <p:spPr>
          <a:xfrm>
            <a:off x="5210735" y="989327"/>
            <a:ext cx="6152030" cy="507734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75" name="Google Shape;575;p89"/>
          <p:cNvGrpSpPr/>
          <p:nvPr/>
        </p:nvGrpSpPr>
        <p:grpSpPr>
          <a:xfrm>
            <a:off x="0" y="4477926"/>
            <a:ext cx="12192000" cy="2367623"/>
            <a:chOff x="228600" y="396"/>
            <a:chExt cx="14173200" cy="5028804"/>
          </a:xfrm>
        </p:grpSpPr>
        <p:sp>
          <p:nvSpPr>
            <p:cNvPr id="576" name="Google Shape;576;p89"/>
            <p:cNvSpPr/>
            <p:nvPr/>
          </p:nvSpPr>
          <p:spPr>
            <a:xfrm>
              <a:off x="228600" y="4880187"/>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7" name="Google Shape;577;p89"/>
            <p:cNvSpPr/>
            <p:nvPr/>
          </p:nvSpPr>
          <p:spPr>
            <a:xfrm>
              <a:off x="228600" y="4689651"/>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8" name="Google Shape;578;p89"/>
            <p:cNvSpPr/>
            <p:nvPr/>
          </p:nvSpPr>
          <p:spPr>
            <a:xfrm>
              <a:off x="228600" y="4495624"/>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9" name="Google Shape;579;p89"/>
            <p:cNvSpPr/>
            <p:nvPr/>
          </p:nvSpPr>
          <p:spPr>
            <a:xfrm>
              <a:off x="228600" y="4305476"/>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0" name="Google Shape;580;p89"/>
            <p:cNvSpPr/>
            <p:nvPr/>
          </p:nvSpPr>
          <p:spPr>
            <a:xfrm>
              <a:off x="228600" y="411144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1" name="Google Shape;581;p89"/>
            <p:cNvSpPr/>
            <p:nvPr/>
          </p:nvSpPr>
          <p:spPr>
            <a:xfrm>
              <a:off x="228600" y="3913540"/>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2" name="Google Shape;582;p89"/>
            <p:cNvSpPr/>
            <p:nvPr/>
          </p:nvSpPr>
          <p:spPr>
            <a:xfrm>
              <a:off x="228600" y="3713692"/>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3" name="Google Shape;583;p89"/>
            <p:cNvSpPr/>
            <p:nvPr/>
          </p:nvSpPr>
          <p:spPr>
            <a:xfrm rot="10800000">
              <a:off x="228600" y="2437920"/>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4" name="Google Shape;584;p89"/>
            <p:cNvSpPr/>
            <p:nvPr/>
          </p:nvSpPr>
          <p:spPr>
            <a:xfrm rot="10800000">
              <a:off x="228600" y="2648479"/>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5" name="Google Shape;585;p89"/>
            <p:cNvSpPr/>
            <p:nvPr/>
          </p:nvSpPr>
          <p:spPr>
            <a:xfrm rot="10800000">
              <a:off x="228600" y="285802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6" name="Google Shape;586;p89"/>
            <p:cNvSpPr/>
            <p:nvPr/>
          </p:nvSpPr>
          <p:spPr>
            <a:xfrm rot="10800000">
              <a:off x="228600" y="3067579"/>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7" name="Google Shape;587;p89"/>
            <p:cNvSpPr/>
            <p:nvPr/>
          </p:nvSpPr>
          <p:spPr>
            <a:xfrm rot="10800000">
              <a:off x="228600" y="328100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8" name="Google Shape;588;p89"/>
            <p:cNvSpPr/>
            <p:nvPr/>
          </p:nvSpPr>
          <p:spPr>
            <a:xfrm rot="10800000">
              <a:off x="228600" y="3496381"/>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9" name="Google Shape;589;p89"/>
            <p:cNvSpPr/>
            <p:nvPr/>
          </p:nvSpPr>
          <p:spPr>
            <a:xfrm>
              <a:off x="228600" y="2249247"/>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0" name="Google Shape;590;p89"/>
            <p:cNvSpPr/>
            <p:nvPr/>
          </p:nvSpPr>
          <p:spPr>
            <a:xfrm>
              <a:off x="228600" y="205521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1" name="Google Shape;591;p89"/>
            <p:cNvSpPr/>
            <p:nvPr/>
          </p:nvSpPr>
          <p:spPr>
            <a:xfrm>
              <a:off x="228600" y="1865072"/>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2" name="Google Shape;592;p89"/>
            <p:cNvSpPr/>
            <p:nvPr/>
          </p:nvSpPr>
          <p:spPr>
            <a:xfrm>
              <a:off x="228600" y="1671044"/>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3" name="Google Shape;593;p89"/>
            <p:cNvSpPr/>
            <p:nvPr/>
          </p:nvSpPr>
          <p:spPr>
            <a:xfrm>
              <a:off x="228600" y="1473135"/>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4" name="Google Shape;594;p89"/>
            <p:cNvSpPr/>
            <p:nvPr/>
          </p:nvSpPr>
          <p:spPr>
            <a:xfrm>
              <a:off x="228600" y="1273287"/>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5" name="Google Shape;595;p89"/>
            <p:cNvSpPr/>
            <p:nvPr/>
          </p:nvSpPr>
          <p:spPr>
            <a:xfrm rot="10800000">
              <a:off x="228600" y="396"/>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6" name="Google Shape;596;p89"/>
            <p:cNvSpPr/>
            <p:nvPr/>
          </p:nvSpPr>
          <p:spPr>
            <a:xfrm rot="10800000">
              <a:off x="228600" y="210955"/>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7" name="Google Shape;597;p89"/>
            <p:cNvSpPr/>
            <p:nvPr/>
          </p:nvSpPr>
          <p:spPr>
            <a:xfrm rot="10800000">
              <a:off x="228600" y="420505"/>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8" name="Google Shape;598;p89"/>
            <p:cNvSpPr/>
            <p:nvPr/>
          </p:nvSpPr>
          <p:spPr>
            <a:xfrm rot="10800000">
              <a:off x="228600" y="630055"/>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9" name="Google Shape;599;p89"/>
            <p:cNvSpPr/>
            <p:nvPr/>
          </p:nvSpPr>
          <p:spPr>
            <a:xfrm rot="10800000">
              <a:off x="228600" y="843486"/>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0" name="Google Shape;600;p89"/>
            <p:cNvSpPr/>
            <p:nvPr/>
          </p:nvSpPr>
          <p:spPr>
            <a:xfrm rot="10800000">
              <a:off x="228600" y="1058857"/>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601" name="Google Shape;601;p89"/>
          <p:cNvSpPr/>
          <p:nvPr/>
        </p:nvSpPr>
        <p:spPr>
          <a:xfrm rot="-8100000">
            <a:off x="334006" y="1732887"/>
            <a:ext cx="3590223" cy="35902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602"/>
        <p:cNvGrpSpPr/>
        <p:nvPr/>
      </p:nvGrpSpPr>
      <p:grpSpPr>
        <a:xfrm>
          <a:off x="0" y="0"/>
          <a:ext cx="0" cy="0"/>
          <a:chOff x="0" y="0"/>
          <a:chExt cx="0" cy="0"/>
        </a:xfrm>
      </p:grpSpPr>
      <p:sp>
        <p:nvSpPr>
          <p:cNvPr id="603" name="Google Shape;603;p90"/>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604" name="Google Shape;604;p90"/>
          <p:cNvGrpSpPr/>
          <p:nvPr/>
        </p:nvGrpSpPr>
        <p:grpSpPr>
          <a:xfrm>
            <a:off x="1" y="330"/>
            <a:ext cx="12192000" cy="6857671"/>
            <a:chOff x="228600" y="396"/>
            <a:chExt cx="14173200" cy="5028804"/>
          </a:xfrm>
        </p:grpSpPr>
        <p:sp>
          <p:nvSpPr>
            <p:cNvPr id="605" name="Google Shape;605;p90"/>
            <p:cNvSpPr/>
            <p:nvPr/>
          </p:nvSpPr>
          <p:spPr>
            <a:xfrm>
              <a:off x="228600" y="4880187"/>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6" name="Google Shape;606;p90"/>
            <p:cNvSpPr/>
            <p:nvPr/>
          </p:nvSpPr>
          <p:spPr>
            <a:xfrm>
              <a:off x="228600" y="4689651"/>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7" name="Google Shape;607;p90"/>
            <p:cNvSpPr/>
            <p:nvPr/>
          </p:nvSpPr>
          <p:spPr>
            <a:xfrm>
              <a:off x="228600" y="4495624"/>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8" name="Google Shape;608;p90"/>
            <p:cNvSpPr/>
            <p:nvPr/>
          </p:nvSpPr>
          <p:spPr>
            <a:xfrm>
              <a:off x="228600" y="4305476"/>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9" name="Google Shape;609;p90"/>
            <p:cNvSpPr/>
            <p:nvPr/>
          </p:nvSpPr>
          <p:spPr>
            <a:xfrm>
              <a:off x="228600" y="411144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0" name="Google Shape;610;p90"/>
            <p:cNvSpPr/>
            <p:nvPr/>
          </p:nvSpPr>
          <p:spPr>
            <a:xfrm>
              <a:off x="228600" y="3913540"/>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1" name="Google Shape;611;p90"/>
            <p:cNvSpPr/>
            <p:nvPr/>
          </p:nvSpPr>
          <p:spPr>
            <a:xfrm>
              <a:off x="228600" y="3713692"/>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2" name="Google Shape;612;p90"/>
            <p:cNvSpPr/>
            <p:nvPr/>
          </p:nvSpPr>
          <p:spPr>
            <a:xfrm rot="10800000">
              <a:off x="228600" y="2437920"/>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3" name="Google Shape;613;p90"/>
            <p:cNvSpPr/>
            <p:nvPr/>
          </p:nvSpPr>
          <p:spPr>
            <a:xfrm rot="10800000">
              <a:off x="228600" y="2648479"/>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4" name="Google Shape;614;p90"/>
            <p:cNvSpPr/>
            <p:nvPr/>
          </p:nvSpPr>
          <p:spPr>
            <a:xfrm rot="10800000">
              <a:off x="228600" y="285802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5" name="Google Shape;615;p90"/>
            <p:cNvSpPr/>
            <p:nvPr/>
          </p:nvSpPr>
          <p:spPr>
            <a:xfrm rot="10800000">
              <a:off x="228600" y="3067579"/>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6" name="Google Shape;616;p90"/>
            <p:cNvSpPr/>
            <p:nvPr/>
          </p:nvSpPr>
          <p:spPr>
            <a:xfrm rot="10800000">
              <a:off x="228600" y="328100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7" name="Google Shape;617;p90"/>
            <p:cNvSpPr/>
            <p:nvPr/>
          </p:nvSpPr>
          <p:spPr>
            <a:xfrm rot="10800000">
              <a:off x="228600" y="3496381"/>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8" name="Google Shape;618;p90"/>
            <p:cNvSpPr/>
            <p:nvPr/>
          </p:nvSpPr>
          <p:spPr>
            <a:xfrm>
              <a:off x="228600" y="2249247"/>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9" name="Google Shape;619;p90"/>
            <p:cNvSpPr/>
            <p:nvPr/>
          </p:nvSpPr>
          <p:spPr>
            <a:xfrm>
              <a:off x="228600" y="205521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0" name="Google Shape;620;p90"/>
            <p:cNvSpPr/>
            <p:nvPr/>
          </p:nvSpPr>
          <p:spPr>
            <a:xfrm>
              <a:off x="228600" y="1865072"/>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1" name="Google Shape;621;p90"/>
            <p:cNvSpPr/>
            <p:nvPr/>
          </p:nvSpPr>
          <p:spPr>
            <a:xfrm>
              <a:off x="228600" y="1671044"/>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2" name="Google Shape;622;p90"/>
            <p:cNvSpPr/>
            <p:nvPr/>
          </p:nvSpPr>
          <p:spPr>
            <a:xfrm>
              <a:off x="228600" y="1473135"/>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3" name="Google Shape;623;p90"/>
            <p:cNvSpPr/>
            <p:nvPr/>
          </p:nvSpPr>
          <p:spPr>
            <a:xfrm>
              <a:off x="228600" y="1273287"/>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4" name="Google Shape;624;p90"/>
            <p:cNvSpPr/>
            <p:nvPr/>
          </p:nvSpPr>
          <p:spPr>
            <a:xfrm rot="10800000">
              <a:off x="228600" y="396"/>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5" name="Google Shape;625;p90"/>
            <p:cNvSpPr/>
            <p:nvPr/>
          </p:nvSpPr>
          <p:spPr>
            <a:xfrm rot="10800000">
              <a:off x="228600" y="210955"/>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6" name="Google Shape;626;p90"/>
            <p:cNvSpPr/>
            <p:nvPr/>
          </p:nvSpPr>
          <p:spPr>
            <a:xfrm rot="10800000">
              <a:off x="228600" y="420505"/>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7" name="Google Shape;627;p90"/>
            <p:cNvSpPr/>
            <p:nvPr/>
          </p:nvSpPr>
          <p:spPr>
            <a:xfrm rot="10800000">
              <a:off x="228600" y="630055"/>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8" name="Google Shape;628;p90"/>
            <p:cNvSpPr/>
            <p:nvPr/>
          </p:nvSpPr>
          <p:spPr>
            <a:xfrm rot="10800000">
              <a:off x="228600" y="843486"/>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9" name="Google Shape;629;p90"/>
            <p:cNvSpPr/>
            <p:nvPr/>
          </p:nvSpPr>
          <p:spPr>
            <a:xfrm rot="10800000">
              <a:off x="228600" y="1058857"/>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630" name="Google Shape;630;p90"/>
          <p:cNvSpPr txBox="1">
            <a:spLocks noGrp="1"/>
          </p:cNvSpPr>
          <p:nvPr>
            <p:ph type="title"/>
          </p:nvPr>
        </p:nvSpPr>
        <p:spPr>
          <a:xfrm>
            <a:off x="1410607" y="3015207"/>
            <a:ext cx="10287000" cy="132556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1" name="Google Shape;631;p90"/>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632"/>
        <p:cNvGrpSpPr/>
        <p:nvPr/>
      </p:nvGrpSpPr>
      <p:grpSpPr>
        <a:xfrm>
          <a:off x="0" y="0"/>
          <a:ext cx="0" cy="0"/>
          <a:chOff x="0" y="0"/>
          <a:chExt cx="0" cy="0"/>
        </a:xfrm>
      </p:grpSpPr>
      <p:sp>
        <p:nvSpPr>
          <p:cNvPr id="633" name="Google Shape;633;p91"/>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4" name="Google Shape;634;p91"/>
          <p:cNvSpPr/>
          <p:nvPr/>
        </p:nvSpPr>
        <p:spPr>
          <a:xfrm rot="-8100000">
            <a:off x="588337" y="2507701"/>
            <a:ext cx="2080724" cy="2080724"/>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35" name="Google Shape;635;p91"/>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91"/>
        <p:cNvGrpSpPr/>
        <p:nvPr/>
      </p:nvGrpSpPr>
      <p:grpSpPr>
        <a:xfrm>
          <a:off x="0" y="0"/>
          <a:ext cx="0" cy="0"/>
          <a:chOff x="0" y="0"/>
          <a:chExt cx="0" cy="0"/>
        </a:xfrm>
      </p:grpSpPr>
      <p:sp>
        <p:nvSpPr>
          <p:cNvPr id="92" name="Google Shape;92;p40"/>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 name="Google Shape;93;p40"/>
          <p:cNvSpPr txBox="1">
            <a:spLocks noGrp="1"/>
          </p:cNvSpPr>
          <p:nvPr>
            <p:ph type="title"/>
          </p:nvPr>
        </p:nvSpPr>
        <p:spPr>
          <a:xfrm>
            <a:off x="5210735" y="989327"/>
            <a:ext cx="6022873" cy="507488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4" name="Google Shape;94;p40"/>
          <p:cNvGrpSpPr/>
          <p:nvPr/>
        </p:nvGrpSpPr>
        <p:grpSpPr>
          <a:xfrm>
            <a:off x="0" y="4469877"/>
            <a:ext cx="12192000" cy="2390424"/>
            <a:chOff x="-1" y="5363852"/>
            <a:chExt cx="14630400" cy="2868509"/>
          </a:xfrm>
        </p:grpSpPr>
        <p:sp>
          <p:nvSpPr>
            <p:cNvPr id="95" name="Google Shape;95;p40"/>
            <p:cNvSpPr/>
            <p:nvPr/>
          </p:nvSpPr>
          <p:spPr>
            <a:xfrm>
              <a:off x="-1" y="819103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 name="Google Shape;96;p40"/>
            <p:cNvSpPr/>
            <p:nvPr/>
          </p:nvSpPr>
          <p:spPr>
            <a:xfrm>
              <a:off x="-1" y="8046649"/>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 name="Google Shape;97;p40"/>
            <p:cNvSpPr/>
            <p:nvPr/>
          </p:nvSpPr>
          <p:spPr>
            <a:xfrm rot="10800000">
              <a:off x="0" y="7124924"/>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 name="Google Shape;98;p40"/>
            <p:cNvSpPr/>
            <p:nvPr/>
          </p:nvSpPr>
          <p:spPr>
            <a:xfrm rot="10800000">
              <a:off x="0" y="7277050"/>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 name="Google Shape;99;p40"/>
            <p:cNvSpPr/>
            <p:nvPr/>
          </p:nvSpPr>
          <p:spPr>
            <a:xfrm rot="10800000">
              <a:off x="0" y="7428446"/>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 name="Google Shape;100;p40"/>
            <p:cNvSpPr/>
            <p:nvPr/>
          </p:nvSpPr>
          <p:spPr>
            <a:xfrm rot="10800000">
              <a:off x="0" y="7579843"/>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 name="Google Shape;101;p40"/>
            <p:cNvSpPr/>
            <p:nvPr/>
          </p:nvSpPr>
          <p:spPr>
            <a:xfrm rot="10800000">
              <a:off x="0" y="7734043"/>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 name="Google Shape;102;p40"/>
            <p:cNvSpPr/>
            <p:nvPr/>
          </p:nvSpPr>
          <p:spPr>
            <a:xfrm rot="10800000">
              <a:off x="0" y="788964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 name="Google Shape;103;p40"/>
            <p:cNvSpPr/>
            <p:nvPr/>
          </p:nvSpPr>
          <p:spPr>
            <a:xfrm>
              <a:off x="-1" y="6988611"/>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 name="Google Shape;104;p40"/>
            <p:cNvSpPr/>
            <p:nvPr/>
          </p:nvSpPr>
          <p:spPr>
            <a:xfrm>
              <a:off x="-1" y="6848429"/>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 name="Google Shape;105;p40"/>
            <p:cNvSpPr/>
            <p:nvPr/>
          </p:nvSpPr>
          <p:spPr>
            <a:xfrm>
              <a:off x="-1" y="671105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 name="Google Shape;106;p40"/>
            <p:cNvSpPr/>
            <p:nvPr/>
          </p:nvSpPr>
          <p:spPr>
            <a:xfrm>
              <a:off x="-1" y="6570869"/>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 name="Google Shape;107;p40"/>
            <p:cNvSpPr/>
            <p:nvPr/>
          </p:nvSpPr>
          <p:spPr>
            <a:xfrm>
              <a:off x="-1" y="642788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 name="Google Shape;108;p40"/>
            <p:cNvSpPr/>
            <p:nvPr/>
          </p:nvSpPr>
          <p:spPr>
            <a:xfrm>
              <a:off x="-1" y="6283496"/>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 name="Google Shape;109;p40"/>
            <p:cNvSpPr/>
            <p:nvPr/>
          </p:nvSpPr>
          <p:spPr>
            <a:xfrm rot="10800000">
              <a:off x="0" y="5363852"/>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 name="Google Shape;110;p40"/>
            <p:cNvSpPr/>
            <p:nvPr/>
          </p:nvSpPr>
          <p:spPr>
            <a:xfrm rot="10800000">
              <a:off x="0" y="5515978"/>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 name="Google Shape;111;p40"/>
            <p:cNvSpPr/>
            <p:nvPr/>
          </p:nvSpPr>
          <p:spPr>
            <a:xfrm rot="10800000">
              <a:off x="0" y="5667374"/>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 name="Google Shape;112;p40"/>
            <p:cNvSpPr/>
            <p:nvPr/>
          </p:nvSpPr>
          <p:spPr>
            <a:xfrm rot="10800000">
              <a:off x="0" y="581877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3" name="Google Shape;113;p40"/>
            <p:cNvSpPr/>
            <p:nvPr/>
          </p:nvSpPr>
          <p:spPr>
            <a:xfrm rot="10800000">
              <a:off x="0" y="5972971"/>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4" name="Google Shape;114;p40"/>
            <p:cNvSpPr/>
            <p:nvPr/>
          </p:nvSpPr>
          <p:spPr>
            <a:xfrm rot="10800000">
              <a:off x="0" y="612857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5" name="Google Shape;115;p40"/>
          <p:cNvSpPr/>
          <p:nvPr/>
        </p:nvSpPr>
        <p:spPr>
          <a:xfrm rot="-8100000">
            <a:off x="334006" y="1732887"/>
            <a:ext cx="3590223" cy="35902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636"/>
        <p:cNvGrpSpPr/>
        <p:nvPr/>
      </p:nvGrpSpPr>
      <p:grpSpPr>
        <a:xfrm>
          <a:off x="0" y="0"/>
          <a:ext cx="0" cy="0"/>
          <a:chOff x="0" y="0"/>
          <a:chExt cx="0" cy="0"/>
        </a:xfrm>
      </p:grpSpPr>
      <p:sp>
        <p:nvSpPr>
          <p:cNvPr id="637" name="Google Shape;637;p92"/>
          <p:cNvSpPr/>
          <p:nvPr/>
        </p:nvSpPr>
        <p:spPr>
          <a:xfrm rot="-8100000">
            <a:off x="554218" y="2507700"/>
            <a:ext cx="2080724" cy="2080724"/>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38" name="Google Shape;638;p92"/>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9" name="Google Shape;639;p92"/>
          <p:cNvSpPr txBox="1"/>
          <p:nvPr/>
        </p:nvSpPr>
        <p:spPr>
          <a:xfrm>
            <a:off x="3487003" y="1428750"/>
            <a:ext cx="8359253" cy="4238625"/>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000"/>
              <a:buFont typeface="DM Sans Medium"/>
              <a:buNone/>
            </a:pPr>
            <a:r>
              <a:rPr lang="en-US" sz="3000" b="0" i="0" u="none" strike="noStrike" cap="none">
                <a:solidFill>
                  <a:schemeClr val="dk1"/>
                </a:solidFill>
                <a:latin typeface="DM Sans Medium"/>
                <a:ea typeface="DM Sans Medium"/>
                <a:cs typeface="DM Sans Medium"/>
                <a:sym typeface="DM Sans Medium"/>
              </a:rPr>
              <a:t>Click to edit Master title style</a:t>
            </a:r>
            <a:endParaRPr sz="3000" b="0" i="0" u="none" strike="noStrike" cap="none">
              <a:solidFill>
                <a:schemeClr val="dk1"/>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640"/>
        <p:cNvGrpSpPr/>
        <p:nvPr/>
      </p:nvGrpSpPr>
      <p:grpSpPr>
        <a:xfrm>
          <a:off x="0" y="0"/>
          <a:ext cx="0" cy="0"/>
          <a:chOff x="0" y="0"/>
          <a:chExt cx="0" cy="0"/>
        </a:xfrm>
      </p:grpSpPr>
      <p:sp>
        <p:nvSpPr>
          <p:cNvPr id="641" name="Google Shape;641;p93"/>
          <p:cNvSpPr/>
          <p:nvPr/>
        </p:nvSpPr>
        <p:spPr>
          <a:xfrm rot="-8100000">
            <a:off x="574691" y="2507700"/>
            <a:ext cx="2080724" cy="2080724"/>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42" name="Google Shape;642;p93"/>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43" name="Google Shape;643;p93"/>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644"/>
        <p:cNvGrpSpPr/>
        <p:nvPr/>
      </p:nvGrpSpPr>
      <p:grpSpPr>
        <a:xfrm>
          <a:off x="0" y="0"/>
          <a:ext cx="0" cy="0"/>
          <a:chOff x="0" y="0"/>
          <a:chExt cx="0" cy="0"/>
        </a:xfrm>
      </p:grpSpPr>
      <p:sp>
        <p:nvSpPr>
          <p:cNvPr id="645" name="Google Shape;645;p94"/>
          <p:cNvSpPr/>
          <p:nvPr/>
        </p:nvSpPr>
        <p:spPr>
          <a:xfrm rot="-8100000">
            <a:off x="554217" y="2507700"/>
            <a:ext cx="2080724" cy="2080724"/>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46" name="Google Shape;646;p94"/>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47" name="Google Shape;647;p94"/>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648"/>
        <p:cNvGrpSpPr/>
        <p:nvPr/>
      </p:nvGrpSpPr>
      <p:grpSpPr>
        <a:xfrm>
          <a:off x="0" y="0"/>
          <a:ext cx="0" cy="0"/>
          <a:chOff x="0" y="0"/>
          <a:chExt cx="0" cy="0"/>
        </a:xfrm>
      </p:grpSpPr>
      <p:sp>
        <p:nvSpPr>
          <p:cNvPr id="649" name="Google Shape;649;p95"/>
          <p:cNvSpPr/>
          <p:nvPr/>
        </p:nvSpPr>
        <p:spPr>
          <a:xfrm rot="-8100000">
            <a:off x="430931" y="2580389"/>
            <a:ext cx="2080724" cy="2080724"/>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50" name="Google Shape;650;p95"/>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1" name="Google Shape;651;p95"/>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652"/>
        <p:cNvGrpSpPr/>
        <p:nvPr/>
      </p:nvGrpSpPr>
      <p:grpSpPr>
        <a:xfrm>
          <a:off x="0" y="0"/>
          <a:ext cx="0" cy="0"/>
          <a:chOff x="0" y="0"/>
          <a:chExt cx="0" cy="0"/>
        </a:xfrm>
      </p:grpSpPr>
      <p:sp>
        <p:nvSpPr>
          <p:cNvPr id="653" name="Google Shape;653;p97"/>
          <p:cNvSpPr/>
          <p:nvPr/>
        </p:nvSpPr>
        <p:spPr>
          <a:xfrm>
            <a:off x="0" y="6218903"/>
            <a:ext cx="12192000" cy="6390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4" name="Google Shape;654;p97"/>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55" name="Google Shape;655;p97"/>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656" name="Google Shape;656;p97"/>
          <p:cNvPicPr preferRelativeResize="0"/>
          <p:nvPr/>
        </p:nvPicPr>
        <p:blipFill rotWithShape="1">
          <a:blip r:embed="rId2">
            <a:alphaModFix/>
          </a:blip>
          <a:srcRect b="30229"/>
          <a:stretch/>
        </p:blipFill>
        <p:spPr>
          <a:xfrm>
            <a:off x="1" y="984739"/>
            <a:ext cx="12191999" cy="3892062"/>
          </a:xfrm>
          <a:prstGeom prst="rect">
            <a:avLst/>
          </a:prstGeom>
          <a:solidFill>
            <a:schemeClr val="lt2"/>
          </a:solidFill>
          <a:ln>
            <a:noFill/>
          </a:ln>
        </p:spPr>
      </p:pic>
      <p:sp>
        <p:nvSpPr>
          <p:cNvPr id="657" name="Google Shape;657;p97"/>
          <p:cNvSpPr txBox="1">
            <a:spLocks noGrp="1"/>
          </p:cNvSpPr>
          <p:nvPr>
            <p:ph type="body" idx="1"/>
          </p:nvPr>
        </p:nvSpPr>
        <p:spPr>
          <a:xfrm>
            <a:off x="6846542" y="1223878"/>
            <a:ext cx="4745790" cy="402507"/>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8" name="Google Shape;658;p97"/>
          <p:cNvSpPr txBox="1">
            <a:spLocks noGrp="1"/>
          </p:cNvSpPr>
          <p:nvPr>
            <p:ph type="body" idx="2"/>
          </p:nvPr>
        </p:nvSpPr>
        <p:spPr>
          <a:xfrm>
            <a:off x="6846542" y="1571954"/>
            <a:ext cx="4745790" cy="4070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9" name="Google Shape;659;p97"/>
          <p:cNvSpPr txBox="1">
            <a:spLocks noGrp="1"/>
          </p:cNvSpPr>
          <p:nvPr>
            <p:ph type="body" idx="3"/>
          </p:nvPr>
        </p:nvSpPr>
        <p:spPr>
          <a:xfrm>
            <a:off x="6846542" y="2107947"/>
            <a:ext cx="4745790" cy="8667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0" name="Google Shape;660;p97"/>
          <p:cNvSpPr txBox="1">
            <a:spLocks noGrp="1"/>
          </p:cNvSpPr>
          <p:nvPr>
            <p:ph type="body" idx="4"/>
          </p:nvPr>
        </p:nvSpPr>
        <p:spPr>
          <a:xfrm>
            <a:off x="860924" y="5146089"/>
            <a:ext cx="10470151" cy="97606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661"/>
        <p:cNvGrpSpPr/>
        <p:nvPr/>
      </p:nvGrpSpPr>
      <p:grpSpPr>
        <a:xfrm>
          <a:off x="0" y="0"/>
          <a:ext cx="0" cy="0"/>
          <a:chOff x="0" y="0"/>
          <a:chExt cx="0" cy="0"/>
        </a:xfrm>
      </p:grpSpPr>
      <p:sp>
        <p:nvSpPr>
          <p:cNvPr id="662" name="Google Shape;662;p99"/>
          <p:cNvSpPr>
            <a:spLocks noGrp="1"/>
          </p:cNvSpPr>
          <p:nvPr>
            <p:ph type="pic" idx="2"/>
          </p:nvPr>
        </p:nvSpPr>
        <p:spPr>
          <a:xfrm>
            <a:off x="9144000" y="4338000"/>
            <a:ext cx="3048000" cy="2520000"/>
          </a:xfrm>
          <a:prstGeom prst="rect">
            <a:avLst/>
          </a:prstGeom>
          <a:noFill/>
          <a:ln>
            <a:noFill/>
          </a:ln>
        </p:spPr>
      </p:sp>
      <p:sp>
        <p:nvSpPr>
          <p:cNvPr id="663" name="Google Shape;663;p99"/>
          <p:cNvSpPr>
            <a:spLocks noGrp="1"/>
          </p:cNvSpPr>
          <p:nvPr>
            <p:ph type="pic" idx="3"/>
          </p:nvPr>
        </p:nvSpPr>
        <p:spPr>
          <a:xfrm>
            <a:off x="6096000" y="4338000"/>
            <a:ext cx="2996436" cy="2520000"/>
          </a:xfrm>
          <a:prstGeom prst="rect">
            <a:avLst/>
          </a:prstGeom>
          <a:noFill/>
          <a:ln>
            <a:noFill/>
          </a:ln>
        </p:spPr>
      </p:sp>
      <p:sp>
        <p:nvSpPr>
          <p:cNvPr id="664" name="Google Shape;664;p99"/>
          <p:cNvSpPr txBox="1">
            <a:spLocks noGrp="1"/>
          </p:cNvSpPr>
          <p:nvPr>
            <p:ph type="title"/>
          </p:nvPr>
        </p:nvSpPr>
        <p:spPr>
          <a:xfrm>
            <a:off x="444500" y="95250"/>
            <a:ext cx="5441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5" name="Google Shape;665;p9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6" name="Google Shape;666;p99"/>
          <p:cNvSpPr txBox="1">
            <a:spLocks noGrp="1"/>
          </p:cNvSpPr>
          <p:nvPr>
            <p:ph type="body" idx="1"/>
          </p:nvPr>
        </p:nvSpPr>
        <p:spPr>
          <a:xfrm>
            <a:off x="603250" y="1397000"/>
            <a:ext cx="4309682" cy="3538037"/>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7" name="Google Shape;667;p99"/>
          <p:cNvSpPr>
            <a:spLocks noGrp="1"/>
          </p:cNvSpPr>
          <p:nvPr>
            <p:ph type="pic" idx="4"/>
          </p:nvPr>
        </p:nvSpPr>
        <p:spPr>
          <a:xfrm>
            <a:off x="6096000" y="1"/>
            <a:ext cx="6096000" cy="1764632"/>
          </a:xfrm>
          <a:prstGeom prst="rect">
            <a:avLst/>
          </a:prstGeom>
          <a:noFill/>
          <a:ln>
            <a:noFill/>
          </a:ln>
        </p:spPr>
      </p:sp>
      <p:sp>
        <p:nvSpPr>
          <p:cNvPr id="668" name="Google Shape;668;p99"/>
          <p:cNvSpPr>
            <a:spLocks noGrp="1"/>
          </p:cNvSpPr>
          <p:nvPr>
            <p:ph type="pic" idx="5"/>
          </p:nvPr>
        </p:nvSpPr>
        <p:spPr>
          <a:xfrm>
            <a:off x="9144000" y="1830703"/>
            <a:ext cx="3048000" cy="2465298"/>
          </a:xfrm>
          <a:prstGeom prst="rect">
            <a:avLst/>
          </a:prstGeom>
          <a:noFill/>
          <a:ln>
            <a:noFill/>
          </a:ln>
        </p:spPr>
      </p:sp>
      <p:sp>
        <p:nvSpPr>
          <p:cNvPr id="669" name="Google Shape;669;p99"/>
          <p:cNvSpPr>
            <a:spLocks noGrp="1"/>
          </p:cNvSpPr>
          <p:nvPr>
            <p:ph type="pic" idx="6"/>
          </p:nvPr>
        </p:nvSpPr>
        <p:spPr>
          <a:xfrm>
            <a:off x="6096000" y="1830703"/>
            <a:ext cx="2996436" cy="2465298"/>
          </a:xfrm>
          <a:prstGeom prst="rect">
            <a:avLst/>
          </a:prstGeom>
          <a:noFill/>
          <a:ln>
            <a:noFill/>
          </a:ln>
        </p:spPr>
      </p:sp>
      <p:cxnSp>
        <p:nvCxnSpPr>
          <p:cNvPr id="670" name="Google Shape;670;p99"/>
          <p:cNvCxnSpPr/>
          <p:nvPr/>
        </p:nvCxnSpPr>
        <p:spPr>
          <a:xfrm>
            <a:off x="445975" y="857250"/>
            <a:ext cx="542777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1"/>
        <p:cNvGrpSpPr/>
        <p:nvPr/>
      </p:nvGrpSpPr>
      <p:grpSpPr>
        <a:xfrm>
          <a:off x="0" y="0"/>
          <a:ext cx="0" cy="0"/>
          <a:chOff x="0" y="0"/>
          <a:chExt cx="0" cy="0"/>
        </a:xfrm>
      </p:grpSpPr>
      <p:sp>
        <p:nvSpPr>
          <p:cNvPr id="672" name="Google Shape;672;p100"/>
          <p:cNvSpPr txBox="1">
            <a:spLocks noGrp="1"/>
          </p:cNvSpPr>
          <p:nvPr>
            <p:ph type="title"/>
          </p:nvPr>
        </p:nvSpPr>
        <p:spPr>
          <a:xfrm>
            <a:off x="839788" y="365125"/>
            <a:ext cx="10515600" cy="132556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3" name="Google Shape;673;p100"/>
          <p:cNvSpPr txBox="1">
            <a:spLocks noGrp="1"/>
          </p:cNvSpPr>
          <p:nvPr>
            <p:ph type="body" idx="1"/>
          </p:nvPr>
        </p:nvSpPr>
        <p:spPr>
          <a:xfrm>
            <a:off x="839788" y="1681163"/>
            <a:ext cx="5157787"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4" name="Google Shape;674;p100"/>
          <p:cNvSpPr txBox="1">
            <a:spLocks noGrp="1"/>
          </p:cNvSpPr>
          <p:nvPr>
            <p:ph type="body" idx="2"/>
          </p:nvPr>
        </p:nvSpPr>
        <p:spPr>
          <a:xfrm>
            <a:off x="839788" y="2505075"/>
            <a:ext cx="5157787"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5" name="Google Shape;675;p100"/>
          <p:cNvSpPr txBox="1">
            <a:spLocks noGrp="1"/>
          </p:cNvSpPr>
          <p:nvPr>
            <p:ph type="body" idx="3"/>
          </p:nvPr>
        </p:nvSpPr>
        <p:spPr>
          <a:xfrm>
            <a:off x="6172200" y="1681163"/>
            <a:ext cx="5183188"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6" name="Google Shape;676;p100"/>
          <p:cNvSpPr txBox="1">
            <a:spLocks noGrp="1"/>
          </p:cNvSpPr>
          <p:nvPr>
            <p:ph type="body" idx="4"/>
          </p:nvPr>
        </p:nvSpPr>
        <p:spPr>
          <a:xfrm>
            <a:off x="6172200" y="2505075"/>
            <a:ext cx="5183188"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7" name="Google Shape;677;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78" name="Google Shape;678;p10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79" name="Google Shape;679;p100"/>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685"/>
        <p:cNvGrpSpPr/>
        <p:nvPr/>
      </p:nvGrpSpPr>
      <p:grpSpPr>
        <a:xfrm>
          <a:off x="0" y="0"/>
          <a:ext cx="0" cy="0"/>
          <a:chOff x="0" y="0"/>
          <a:chExt cx="0" cy="0"/>
        </a:xfrm>
      </p:grpSpPr>
      <p:sp>
        <p:nvSpPr>
          <p:cNvPr id="686" name="Google Shape;686;gf31fb77f8f_0_133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7" name="Google Shape;687;gf31fb77f8f_0_1330"/>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88" name="Google Shape;688;gf31fb77f8f_0_133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689" name="Google Shape;689;gf31fb77f8f_0_1330"/>
          <p:cNvGrpSpPr/>
          <p:nvPr/>
        </p:nvGrpSpPr>
        <p:grpSpPr>
          <a:xfrm>
            <a:off x="481835" y="896730"/>
            <a:ext cx="430723" cy="760924"/>
            <a:chOff x="5962290" y="432750"/>
            <a:chExt cx="1057508" cy="1754493"/>
          </a:xfrm>
        </p:grpSpPr>
        <p:sp>
          <p:nvSpPr>
            <p:cNvPr id="690" name="Google Shape;690;gf31fb77f8f_0_1330"/>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691" name="Google Shape;691;gf31fb77f8f_0_1330"/>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692" name="Google Shape;692;gf31fb77f8f_0_133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Section Title Arrow 6">
  <p:cSld name="2_Section Title Arrow 6">
    <p:spTree>
      <p:nvGrpSpPr>
        <p:cNvPr id="1" name="Shape 693"/>
        <p:cNvGrpSpPr/>
        <p:nvPr/>
      </p:nvGrpSpPr>
      <p:grpSpPr>
        <a:xfrm>
          <a:off x="0" y="0"/>
          <a:ext cx="0" cy="0"/>
          <a:chOff x="0" y="0"/>
          <a:chExt cx="0" cy="0"/>
        </a:xfrm>
      </p:grpSpPr>
      <p:sp>
        <p:nvSpPr>
          <p:cNvPr id="694" name="Google Shape;694;gf31fb77f8f_0_1280"/>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5" name="Google Shape;695;gf31fb77f8f_0_1280"/>
          <p:cNvSpPr txBox="1">
            <a:spLocks noGrp="1"/>
          </p:cNvSpPr>
          <p:nvPr>
            <p:ph type="title"/>
          </p:nvPr>
        </p:nvSpPr>
        <p:spPr>
          <a:xfrm>
            <a:off x="5019674" y="3575358"/>
            <a:ext cx="6353100" cy="8736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96" name="Google Shape;696;gf31fb77f8f_0_1280"/>
          <p:cNvGrpSpPr/>
          <p:nvPr/>
        </p:nvGrpSpPr>
        <p:grpSpPr>
          <a:xfrm>
            <a:off x="-3" y="4477885"/>
            <a:ext cx="12191787" cy="2367643"/>
            <a:chOff x="228600" y="309"/>
            <a:chExt cx="14173200" cy="5028978"/>
          </a:xfrm>
        </p:grpSpPr>
        <p:sp>
          <p:nvSpPr>
            <p:cNvPr id="697" name="Google Shape;697;gf31fb77f8f_0_1280"/>
            <p:cNvSpPr/>
            <p:nvPr/>
          </p:nvSpPr>
          <p:spPr>
            <a:xfrm>
              <a:off x="228600" y="4880187"/>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8" name="Google Shape;698;gf31fb77f8f_0_1280"/>
            <p:cNvSpPr/>
            <p:nvPr/>
          </p:nvSpPr>
          <p:spPr>
            <a:xfrm>
              <a:off x="228600" y="4689651"/>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9" name="Google Shape;699;gf31fb77f8f_0_1280"/>
            <p:cNvSpPr/>
            <p:nvPr/>
          </p:nvSpPr>
          <p:spPr>
            <a:xfrm>
              <a:off x="228600" y="4495624"/>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0" name="Google Shape;700;gf31fb77f8f_0_1280"/>
            <p:cNvSpPr/>
            <p:nvPr/>
          </p:nvSpPr>
          <p:spPr>
            <a:xfrm>
              <a:off x="228600" y="4305476"/>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1" name="Google Shape;701;gf31fb77f8f_0_1280"/>
            <p:cNvSpPr/>
            <p:nvPr/>
          </p:nvSpPr>
          <p:spPr>
            <a:xfrm>
              <a:off x="228600" y="4111449"/>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2" name="Google Shape;702;gf31fb77f8f_0_1280"/>
            <p:cNvSpPr/>
            <p:nvPr/>
          </p:nvSpPr>
          <p:spPr>
            <a:xfrm>
              <a:off x="228600" y="391354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3" name="Google Shape;703;gf31fb77f8f_0_1280"/>
            <p:cNvSpPr/>
            <p:nvPr/>
          </p:nvSpPr>
          <p:spPr>
            <a:xfrm>
              <a:off x="228600" y="3713692"/>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4" name="Google Shape;704;gf31fb77f8f_0_1280"/>
            <p:cNvSpPr/>
            <p:nvPr/>
          </p:nvSpPr>
          <p:spPr>
            <a:xfrm rot="10800000">
              <a:off x="228600" y="2437833"/>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5" name="Google Shape;705;gf31fb77f8f_0_1280"/>
            <p:cNvSpPr/>
            <p:nvPr/>
          </p:nvSpPr>
          <p:spPr>
            <a:xfrm rot="10800000">
              <a:off x="228600" y="2648469"/>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6" name="Google Shape;706;gf31fb77f8f_0_1280"/>
            <p:cNvSpPr/>
            <p:nvPr/>
          </p:nvSpPr>
          <p:spPr>
            <a:xfrm rot="10800000">
              <a:off x="228600" y="2858096"/>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7" name="Google Shape;707;gf31fb77f8f_0_1280"/>
            <p:cNvSpPr/>
            <p:nvPr/>
          </p:nvSpPr>
          <p:spPr>
            <a:xfrm rot="10800000">
              <a:off x="228600" y="3067444"/>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8" name="Google Shape;708;gf31fb77f8f_0_1280"/>
            <p:cNvSpPr/>
            <p:nvPr/>
          </p:nvSpPr>
          <p:spPr>
            <a:xfrm rot="10800000">
              <a:off x="228600" y="3280971"/>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9" name="Google Shape;709;gf31fb77f8f_0_1280"/>
            <p:cNvSpPr/>
            <p:nvPr/>
          </p:nvSpPr>
          <p:spPr>
            <a:xfrm rot="10800000">
              <a:off x="228600" y="3496280"/>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0" name="Google Shape;710;gf31fb77f8f_0_1280"/>
            <p:cNvSpPr/>
            <p:nvPr/>
          </p:nvSpPr>
          <p:spPr>
            <a:xfrm>
              <a:off x="228600" y="2249247"/>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1" name="Google Shape;711;gf31fb77f8f_0_1280"/>
            <p:cNvSpPr/>
            <p:nvPr/>
          </p:nvSpPr>
          <p:spPr>
            <a:xfrm>
              <a:off x="228600" y="2055219"/>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2" name="Google Shape;712;gf31fb77f8f_0_1280"/>
            <p:cNvSpPr/>
            <p:nvPr/>
          </p:nvSpPr>
          <p:spPr>
            <a:xfrm>
              <a:off x="228600" y="1865072"/>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3" name="Google Shape;713;gf31fb77f8f_0_1280"/>
            <p:cNvSpPr/>
            <p:nvPr/>
          </p:nvSpPr>
          <p:spPr>
            <a:xfrm>
              <a:off x="228600" y="1671044"/>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4" name="Google Shape;714;gf31fb77f8f_0_1280"/>
            <p:cNvSpPr/>
            <p:nvPr/>
          </p:nvSpPr>
          <p:spPr>
            <a:xfrm>
              <a:off x="228600" y="1473135"/>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5" name="Google Shape;715;gf31fb77f8f_0_1280"/>
            <p:cNvSpPr/>
            <p:nvPr/>
          </p:nvSpPr>
          <p:spPr>
            <a:xfrm>
              <a:off x="228600" y="1273287"/>
              <a:ext cx="14173200" cy="396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6" name="Google Shape;716;gf31fb77f8f_0_1280"/>
            <p:cNvSpPr/>
            <p:nvPr/>
          </p:nvSpPr>
          <p:spPr>
            <a:xfrm rot="10800000">
              <a:off x="228600" y="309"/>
              <a:ext cx="14173200" cy="1491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7" name="Google Shape;717;gf31fb77f8f_0_1280"/>
            <p:cNvSpPr/>
            <p:nvPr/>
          </p:nvSpPr>
          <p:spPr>
            <a:xfrm rot="10800000">
              <a:off x="228600" y="210945"/>
              <a:ext cx="14173200" cy="1290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8" name="Google Shape;718;gf31fb77f8f_0_1280"/>
            <p:cNvSpPr/>
            <p:nvPr/>
          </p:nvSpPr>
          <p:spPr>
            <a:xfrm rot="10800000">
              <a:off x="228600" y="420572"/>
              <a:ext cx="14173200" cy="1134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9" name="Google Shape;719;gf31fb77f8f_0_1280"/>
            <p:cNvSpPr/>
            <p:nvPr/>
          </p:nvSpPr>
          <p:spPr>
            <a:xfrm rot="10800000">
              <a:off x="228600" y="629920"/>
              <a:ext cx="14173200" cy="942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0" name="Google Shape;720;gf31fb77f8f_0_1280"/>
            <p:cNvSpPr/>
            <p:nvPr/>
          </p:nvSpPr>
          <p:spPr>
            <a:xfrm rot="10800000">
              <a:off x="228600" y="843448"/>
              <a:ext cx="14173200" cy="747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1" name="Google Shape;721;gf31fb77f8f_0_1280"/>
            <p:cNvSpPr/>
            <p:nvPr/>
          </p:nvSpPr>
          <p:spPr>
            <a:xfrm rot="10800000">
              <a:off x="228600" y="1058756"/>
              <a:ext cx="14173200" cy="57300"/>
            </a:xfrm>
            <a:prstGeom prst="rect">
              <a:avLst/>
            </a:prstGeom>
            <a:solidFill>
              <a:srgbClr val="031D4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22" name="Google Shape;722;gf31fb77f8f_0_1280"/>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Section Title Arrow 1">
  <p:cSld name="1_Section Title Arrow 1">
    <p:spTree>
      <p:nvGrpSpPr>
        <p:cNvPr id="1" name="Shape 723"/>
        <p:cNvGrpSpPr/>
        <p:nvPr/>
      </p:nvGrpSpPr>
      <p:grpSpPr>
        <a:xfrm>
          <a:off x="0" y="0"/>
          <a:ext cx="0" cy="0"/>
          <a:chOff x="0" y="0"/>
          <a:chExt cx="0" cy="0"/>
        </a:xfrm>
      </p:grpSpPr>
      <p:sp>
        <p:nvSpPr>
          <p:cNvPr id="724" name="Google Shape;724;gf31fb77f8f_0_1480"/>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5" name="Google Shape;725;gf31fb77f8f_0_1480"/>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D4FCE9"/>
              </a:buClr>
              <a:buSzPts val="2800"/>
              <a:buFont typeface="DM Sans Medium"/>
              <a:buNone/>
              <a:defRPr sz="2800" b="0" i="0">
                <a:solidFill>
                  <a:srgbClr val="D4FCE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6" name="Google Shape;726;gf31fb77f8f_0_1480"/>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7" name="Google Shape;727;gf31fb77f8f_0_1480"/>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8" name="Google Shape;728;gf31fb77f8f_0_1480"/>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9" name="Google Shape;729;gf31fb77f8f_0_1480"/>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0" name="Google Shape;730;gf31fb77f8f_0_1480"/>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1" name="Google Shape;731;gf31fb77f8f_0_1480"/>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2" name="Google Shape;732;gf31fb77f8f_0_1480"/>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3" name="Google Shape;733;gf31fb77f8f_0_1480"/>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4" name="Google Shape;734;gf31fb77f8f_0_1480"/>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5" name="Google Shape;735;gf31fb77f8f_0_1480"/>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6" name="Google Shape;736;gf31fb77f8f_0_1480"/>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7" name="Google Shape;737;gf31fb77f8f_0_1480"/>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8" name="Google Shape;738;gf31fb77f8f_0_1480"/>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9" name="Google Shape;739;gf31fb77f8f_0_1480"/>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0" name="Google Shape;740;gf31fb77f8f_0_1480"/>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1" name="Google Shape;741;gf31fb77f8f_0_1480"/>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2" name="Google Shape;742;gf31fb77f8f_0_1480"/>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3" name="Google Shape;743;gf31fb77f8f_0_1480"/>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4" name="Google Shape;744;gf31fb77f8f_0_1480"/>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5" name="Google Shape;745;gf31fb77f8f_0_1480"/>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6" name="Google Shape;746;gf31fb77f8f_0_1480"/>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116"/>
        <p:cNvGrpSpPr/>
        <p:nvPr/>
      </p:nvGrpSpPr>
      <p:grpSpPr>
        <a:xfrm>
          <a:off x="0" y="0"/>
          <a:ext cx="0" cy="0"/>
          <a:chOff x="0" y="0"/>
          <a:chExt cx="0" cy="0"/>
        </a:xfrm>
      </p:grpSpPr>
      <p:sp>
        <p:nvSpPr>
          <p:cNvPr id="117" name="Google Shape;117;p96"/>
          <p:cNvSpPr txBox="1">
            <a:spLocks noGrp="1"/>
          </p:cNvSpPr>
          <p:nvPr>
            <p:ph type="title"/>
          </p:nvPr>
        </p:nvSpPr>
        <p:spPr>
          <a:xfrm>
            <a:off x="1210914" y="414085"/>
            <a:ext cx="10466890" cy="93452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96"/>
          <p:cNvSpPr txBox="1">
            <a:spLocks noGrp="1"/>
          </p:cNvSpPr>
          <p:nvPr>
            <p:ph type="body" idx="1"/>
          </p:nvPr>
        </p:nvSpPr>
        <p:spPr>
          <a:xfrm>
            <a:off x="264231" y="1498315"/>
            <a:ext cx="11231829" cy="5097868"/>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9" name="Google Shape;119;p96"/>
          <p:cNvCxnSpPr/>
          <p:nvPr/>
        </p:nvCxnSpPr>
        <p:spPr>
          <a:xfrm>
            <a:off x="485592" y="1449133"/>
            <a:ext cx="11231830" cy="0"/>
          </a:xfrm>
          <a:prstGeom prst="straightConnector1">
            <a:avLst/>
          </a:prstGeom>
          <a:noFill/>
          <a:ln w="9525" cap="flat" cmpd="sng">
            <a:solidFill>
              <a:srgbClr val="808285"/>
            </a:solidFill>
            <a:prstDash val="solid"/>
            <a:round/>
            <a:headEnd type="none" w="sm" len="sm"/>
            <a:tailEnd type="none" w="sm" len="sm"/>
          </a:ln>
        </p:spPr>
      </p:cxnSp>
      <p:grpSp>
        <p:nvGrpSpPr>
          <p:cNvPr id="120" name="Google Shape;120;p96"/>
          <p:cNvGrpSpPr/>
          <p:nvPr/>
        </p:nvGrpSpPr>
        <p:grpSpPr>
          <a:xfrm rot="10800000">
            <a:off x="615831" y="672630"/>
            <a:ext cx="566921" cy="575154"/>
            <a:chOff x="7550590" y="4020844"/>
            <a:chExt cx="1729212" cy="1754327"/>
          </a:xfrm>
        </p:grpSpPr>
        <p:sp>
          <p:nvSpPr>
            <p:cNvPr id="121" name="Google Shape;121;p96"/>
            <p:cNvSpPr/>
            <p:nvPr/>
          </p:nvSpPr>
          <p:spPr>
            <a:xfrm>
              <a:off x="7894622" y="4772476"/>
              <a:ext cx="1385180"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 name="Google Shape;122;p96"/>
            <p:cNvSpPr/>
            <p:nvPr/>
          </p:nvSpPr>
          <p:spPr>
            <a:xfrm rot="-2700000">
              <a:off x="7468680" y="4418987"/>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 name="Google Shape;123;p96"/>
            <p:cNvSpPr/>
            <p:nvPr/>
          </p:nvSpPr>
          <p:spPr>
            <a:xfrm rot="2700000">
              <a:off x="7459541" y="5124832"/>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24" name="Google Shape;124;p96"/>
          <p:cNvSpPr>
            <a:spLocks noGrp="1"/>
          </p:cNvSpPr>
          <p:nvPr>
            <p:ph type="pic" idx="2"/>
          </p:nvPr>
        </p:nvSpPr>
        <p:spPr>
          <a:xfrm>
            <a:off x="6205414" y="3649785"/>
            <a:ext cx="5986585" cy="3208216"/>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747"/>
        <p:cNvGrpSpPr/>
        <p:nvPr/>
      </p:nvGrpSpPr>
      <p:grpSpPr>
        <a:xfrm>
          <a:off x="0" y="0"/>
          <a:ext cx="0" cy="0"/>
          <a:chOff x="0" y="0"/>
          <a:chExt cx="0" cy="0"/>
        </a:xfrm>
      </p:grpSpPr>
      <p:sp>
        <p:nvSpPr>
          <p:cNvPr id="748" name="Google Shape;748;gf31fb77f8f_0_1512"/>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9" name="Google Shape;749;gf31fb77f8f_0_151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50" name="Google Shape;750;gf31fb77f8f_0_151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751" name="Google Shape;751;gf31fb77f8f_0_1512"/>
          <p:cNvGrpSpPr/>
          <p:nvPr/>
        </p:nvGrpSpPr>
        <p:grpSpPr>
          <a:xfrm rot="10800000">
            <a:off x="9578979" y="1351659"/>
            <a:ext cx="2060976" cy="3419331"/>
            <a:chOff x="5962290" y="432750"/>
            <a:chExt cx="1057508" cy="1754493"/>
          </a:xfrm>
        </p:grpSpPr>
        <p:sp>
          <p:nvSpPr>
            <p:cNvPr id="752" name="Google Shape;752;gf31fb77f8f_0_1512"/>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753" name="Google Shape;753;gf31fb77f8f_0_1512"/>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754" name="Google Shape;754;gf31fb77f8f_0_1512"/>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755"/>
        <p:cNvGrpSpPr/>
        <p:nvPr/>
      </p:nvGrpSpPr>
      <p:grpSpPr>
        <a:xfrm>
          <a:off x="0" y="0"/>
          <a:ext cx="0" cy="0"/>
          <a:chOff x="0" y="0"/>
          <a:chExt cx="0" cy="0"/>
        </a:xfrm>
      </p:grpSpPr>
      <p:sp>
        <p:nvSpPr>
          <p:cNvPr id="756" name="Google Shape;756;gf31fb77f8f_0_138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7" name="Google Shape;757;gf31fb77f8f_0_1387"/>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58" name="Google Shape;758;gf31fb77f8f_0_138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759" name="Google Shape;759;gf31fb77f8f_0_1387"/>
          <p:cNvGrpSpPr/>
          <p:nvPr/>
        </p:nvGrpSpPr>
        <p:grpSpPr>
          <a:xfrm>
            <a:off x="481835" y="896730"/>
            <a:ext cx="430723" cy="760924"/>
            <a:chOff x="5962290" y="432750"/>
            <a:chExt cx="1057508" cy="1754493"/>
          </a:xfrm>
        </p:grpSpPr>
        <p:sp>
          <p:nvSpPr>
            <p:cNvPr id="760" name="Google Shape;760;gf31fb77f8f_0_1387"/>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761" name="Google Shape;761;gf31fb77f8f_0_1387"/>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762" name="Google Shape;762;gf31fb77f8f_0_138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763"/>
        <p:cNvGrpSpPr/>
        <p:nvPr/>
      </p:nvGrpSpPr>
      <p:grpSpPr>
        <a:xfrm>
          <a:off x="0" y="0"/>
          <a:ext cx="0" cy="0"/>
          <a:chOff x="0" y="0"/>
          <a:chExt cx="0" cy="0"/>
        </a:xfrm>
      </p:grpSpPr>
      <p:grpSp>
        <p:nvGrpSpPr>
          <p:cNvPr id="764" name="Google Shape;764;gf31fb77f8f_0_1204"/>
          <p:cNvGrpSpPr/>
          <p:nvPr/>
        </p:nvGrpSpPr>
        <p:grpSpPr>
          <a:xfrm>
            <a:off x="0" y="242"/>
            <a:ext cx="12191513" cy="4198613"/>
            <a:chOff x="-2" y="290"/>
            <a:chExt cx="14630401" cy="5038537"/>
          </a:xfrm>
        </p:grpSpPr>
        <p:sp>
          <p:nvSpPr>
            <p:cNvPr id="765" name="Google Shape;765;gf31fb77f8f_0_1204"/>
            <p:cNvSpPr/>
            <p:nvPr/>
          </p:nvSpPr>
          <p:spPr>
            <a:xfrm>
              <a:off x="-1" y="4889427"/>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6" name="Google Shape;766;gf31fb77f8f_0_1204"/>
            <p:cNvSpPr/>
            <p:nvPr/>
          </p:nvSpPr>
          <p:spPr>
            <a:xfrm>
              <a:off x="-1" y="4698530"/>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7" name="Google Shape;767;gf31fb77f8f_0_1204"/>
            <p:cNvSpPr/>
            <p:nvPr/>
          </p:nvSpPr>
          <p:spPr>
            <a:xfrm>
              <a:off x="-1" y="4504136"/>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8" name="Google Shape;768;gf31fb77f8f_0_1204"/>
            <p:cNvSpPr/>
            <p:nvPr/>
          </p:nvSpPr>
          <p:spPr>
            <a:xfrm>
              <a:off x="-1" y="4313627"/>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9" name="Google Shape;769;gf31fb77f8f_0_1204"/>
            <p:cNvSpPr/>
            <p:nvPr/>
          </p:nvSpPr>
          <p:spPr>
            <a:xfrm>
              <a:off x="-1" y="411923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0" name="Google Shape;770;gf31fb77f8f_0_1204"/>
            <p:cNvSpPr/>
            <p:nvPr/>
          </p:nvSpPr>
          <p:spPr>
            <a:xfrm>
              <a:off x="-1" y="3920949"/>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1" name="Google Shape;771;gf31fb77f8f_0_1204"/>
            <p:cNvSpPr/>
            <p:nvPr/>
          </p:nvSpPr>
          <p:spPr>
            <a:xfrm>
              <a:off x="-1" y="3720723"/>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2" name="Google Shape;772;gf31fb77f8f_0_1204"/>
            <p:cNvSpPr/>
            <p:nvPr/>
          </p:nvSpPr>
          <p:spPr>
            <a:xfrm rot="10800000">
              <a:off x="-2" y="244243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3" name="Google Shape;773;gf31fb77f8f_0_1204"/>
            <p:cNvSpPr/>
            <p:nvPr/>
          </p:nvSpPr>
          <p:spPr>
            <a:xfrm rot="10800000">
              <a:off x="-2" y="265342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4" name="Google Shape;774;gf31fb77f8f_0_1204"/>
            <p:cNvSpPr/>
            <p:nvPr/>
          </p:nvSpPr>
          <p:spPr>
            <a:xfrm rot="10800000">
              <a:off x="-2" y="2863421"/>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5" name="Google Shape;775;gf31fb77f8f_0_1204"/>
            <p:cNvSpPr/>
            <p:nvPr/>
          </p:nvSpPr>
          <p:spPr>
            <a:xfrm rot="10800000">
              <a:off x="-2" y="307342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6" name="Google Shape;776;gf31fb77f8f_0_1204"/>
            <p:cNvSpPr/>
            <p:nvPr/>
          </p:nvSpPr>
          <p:spPr>
            <a:xfrm rot="10800000">
              <a:off x="-2" y="328732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7" name="Google Shape;777;gf31fb77f8f_0_1204"/>
            <p:cNvSpPr/>
            <p:nvPr/>
          </p:nvSpPr>
          <p:spPr>
            <a:xfrm rot="10800000">
              <a:off x="-2" y="350300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8" name="Google Shape;778;gf31fb77f8f_0_1204"/>
            <p:cNvSpPr/>
            <p:nvPr/>
          </p:nvSpPr>
          <p:spPr>
            <a:xfrm>
              <a:off x="-1" y="2253505"/>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9" name="Google Shape;779;gf31fb77f8f_0_1204"/>
            <p:cNvSpPr/>
            <p:nvPr/>
          </p:nvSpPr>
          <p:spPr>
            <a:xfrm>
              <a:off x="-1" y="2059109"/>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0" name="Google Shape;780;gf31fb77f8f_0_1204"/>
            <p:cNvSpPr/>
            <p:nvPr/>
          </p:nvSpPr>
          <p:spPr>
            <a:xfrm>
              <a:off x="-1" y="1868602"/>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1" name="Google Shape;781;gf31fb77f8f_0_1204"/>
            <p:cNvSpPr/>
            <p:nvPr/>
          </p:nvSpPr>
          <p:spPr>
            <a:xfrm>
              <a:off x="-1" y="1674207"/>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2" name="Google Shape;782;gf31fb77f8f_0_1204"/>
            <p:cNvSpPr/>
            <p:nvPr/>
          </p:nvSpPr>
          <p:spPr>
            <a:xfrm>
              <a:off x="-1" y="1475923"/>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3" name="Google Shape;783;gf31fb77f8f_0_1204"/>
            <p:cNvSpPr/>
            <p:nvPr/>
          </p:nvSpPr>
          <p:spPr>
            <a:xfrm>
              <a:off x="-1" y="1275696"/>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4" name="Google Shape;784;gf31fb77f8f_0_1204"/>
            <p:cNvSpPr/>
            <p:nvPr/>
          </p:nvSpPr>
          <p:spPr>
            <a:xfrm rot="10800000">
              <a:off x="-2" y="29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785" name="Google Shape;785;gf31fb77f8f_0_1204"/>
            <p:cNvSpPr/>
            <p:nvPr/>
          </p:nvSpPr>
          <p:spPr>
            <a:xfrm rot="10800000">
              <a:off x="-2" y="21128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6" name="Google Shape;786;gf31fb77f8f_0_1204"/>
            <p:cNvSpPr/>
            <p:nvPr/>
          </p:nvSpPr>
          <p:spPr>
            <a:xfrm rot="10800000">
              <a:off x="-2" y="421282"/>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7" name="Google Shape;787;gf31fb77f8f_0_1204"/>
            <p:cNvSpPr/>
            <p:nvPr/>
          </p:nvSpPr>
          <p:spPr>
            <a:xfrm rot="10800000">
              <a:off x="-2" y="63128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8" name="Google Shape;788;gf31fb77f8f_0_1204"/>
            <p:cNvSpPr/>
            <p:nvPr/>
          </p:nvSpPr>
          <p:spPr>
            <a:xfrm rot="10800000">
              <a:off x="-2" y="845185"/>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9" name="Google Shape;789;gf31fb77f8f_0_1204"/>
            <p:cNvSpPr/>
            <p:nvPr/>
          </p:nvSpPr>
          <p:spPr>
            <a:xfrm rot="10800000">
              <a:off x="-2" y="106086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790" name="Google Shape;790;gf31fb77f8f_0_1204"/>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791" name="Google Shape;791;gf31fb77f8f_0_1204"/>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2" name="Google Shape;792;gf31fb77f8f_0_1204"/>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3" name="Google Shape;793;gf31fb77f8f_0_1204"/>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4" name="Google Shape;794;gf31fb77f8f_0_1204"/>
          <p:cNvSpPr txBox="1">
            <a:spLocks noGrp="1"/>
          </p:cNvSpPr>
          <p:nvPr>
            <p:ph type="body" idx="3"/>
          </p:nvPr>
        </p:nvSpPr>
        <p:spPr>
          <a:xfrm>
            <a:off x="6010011" y="5902549"/>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5" name="Google Shape;795;gf31fb77f8f_0_1204"/>
          <p:cNvSpPr txBox="1">
            <a:spLocks noGrp="1"/>
          </p:cNvSpPr>
          <p:nvPr>
            <p:ph type="body" idx="4"/>
          </p:nvPr>
        </p:nvSpPr>
        <p:spPr>
          <a:xfrm>
            <a:off x="10097332" y="5660657"/>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6" name="Google Shape;796;gf31fb77f8f_0_1204"/>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797" name="Google Shape;797;gf31fb77f8f_0_1204" descr="A picture containing application&#10;&#10;Description automatically generated"/>
          <p:cNvPicPr preferRelativeResize="0"/>
          <p:nvPr/>
        </p:nvPicPr>
        <p:blipFill rotWithShape="1">
          <a:blip r:embed="rId3">
            <a:alphaModFix/>
          </a:blip>
          <a:srcRect l="4892" t="64003"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98"/>
        <p:cNvGrpSpPr/>
        <p:nvPr/>
      </p:nvGrpSpPr>
      <p:grpSpPr>
        <a:xfrm>
          <a:off x="0" y="0"/>
          <a:ext cx="0" cy="0"/>
          <a:chOff x="0" y="0"/>
          <a:chExt cx="0" cy="0"/>
        </a:xfrm>
      </p:grpSpPr>
      <p:sp>
        <p:nvSpPr>
          <p:cNvPr id="799" name="Google Shape;799;gf31fb77f8f_0_1269"/>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0" name="Google Shape;800;gf31fb77f8f_0_126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01" name="Google Shape;801;gf31fb77f8f_0_126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802"/>
        <p:cNvGrpSpPr/>
        <p:nvPr/>
      </p:nvGrpSpPr>
      <p:grpSpPr>
        <a:xfrm>
          <a:off x="0" y="0"/>
          <a:ext cx="0" cy="0"/>
          <a:chOff x="0" y="0"/>
          <a:chExt cx="0" cy="0"/>
        </a:xfrm>
      </p:grpSpPr>
      <p:sp>
        <p:nvSpPr>
          <p:cNvPr id="803" name="Google Shape;803;gf31fb77f8f_0_1273"/>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4" name="Google Shape;804;gf31fb77f8f_0_127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5" name="Google Shape;805;gf31fb77f8f_0_127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6" name="Google Shape;806;gf31fb77f8f_0_127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7" name="Google Shape;807;gf31fb77f8f_0_1273"/>
          <p:cNvSpPr>
            <a:spLocks noGrp="1"/>
          </p:cNvSpPr>
          <p:nvPr>
            <p:ph type="pic" idx="2"/>
          </p:nvPr>
        </p:nvSpPr>
        <p:spPr>
          <a:xfrm>
            <a:off x="1" y="2266462"/>
            <a:ext cx="6096000" cy="4591500"/>
          </a:xfrm>
          <a:prstGeom prst="rect">
            <a:avLst/>
          </a:prstGeom>
          <a:noFill/>
          <a:ln>
            <a:noFill/>
          </a:ln>
        </p:spPr>
      </p:sp>
      <p:pic>
        <p:nvPicPr>
          <p:cNvPr id="808" name="Google Shape;808;gf31fb77f8f_0_1273"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9"/>
        <p:cNvGrpSpPr/>
        <p:nvPr/>
      </p:nvGrpSpPr>
      <p:grpSpPr>
        <a:xfrm>
          <a:off x="0" y="0"/>
          <a:ext cx="0" cy="0"/>
          <a:chOff x="0" y="0"/>
          <a:chExt cx="0" cy="0"/>
        </a:xfrm>
      </p:grpSpPr>
      <p:sp>
        <p:nvSpPr>
          <p:cNvPr id="810" name="Google Shape;810;gf31fb77f8f_0_1310"/>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1" name="Google Shape;811;gf31fb77f8f_0_1310"/>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2" name="Google Shape;812;gf31fb77f8f_0_131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3" name="Google Shape;813;gf31fb77f8f_0_131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4" name="Google Shape;814;gf31fb77f8f_0_1310"/>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815"/>
        <p:cNvGrpSpPr/>
        <p:nvPr/>
      </p:nvGrpSpPr>
      <p:grpSpPr>
        <a:xfrm>
          <a:off x="0" y="0"/>
          <a:ext cx="0" cy="0"/>
          <a:chOff x="0" y="0"/>
          <a:chExt cx="0" cy="0"/>
        </a:xfrm>
      </p:grpSpPr>
      <p:sp>
        <p:nvSpPr>
          <p:cNvPr id="816" name="Google Shape;816;gf31fb77f8f_0_1322"/>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7" name="Google Shape;817;gf31fb77f8f_0_132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18" name="Google Shape;818;gf31fb77f8f_0_132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819" name="Google Shape;819;gf31fb77f8f_0_1322"/>
          <p:cNvGrpSpPr/>
          <p:nvPr/>
        </p:nvGrpSpPr>
        <p:grpSpPr>
          <a:xfrm rot="10800000">
            <a:off x="9578979" y="1351659"/>
            <a:ext cx="2060976" cy="3419331"/>
            <a:chOff x="5962290" y="432750"/>
            <a:chExt cx="1057508" cy="1754493"/>
          </a:xfrm>
        </p:grpSpPr>
        <p:sp>
          <p:nvSpPr>
            <p:cNvPr id="820" name="Google Shape;820;gf31fb77f8f_0_1322"/>
            <p:cNvSpPr/>
            <p:nvPr/>
          </p:nvSpPr>
          <p:spPr>
            <a:xfrm rot="8100000">
              <a:off x="5871145" y="1536987"/>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821" name="Google Shape;821;gf31fb77f8f_0_1322"/>
            <p:cNvSpPr/>
            <p:nvPr/>
          </p:nvSpPr>
          <p:spPr>
            <a:xfrm rot="-8100000">
              <a:off x="5880153" y="830994"/>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822" name="Google Shape;822;gf31fb77f8f_0_1322"/>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823"/>
        <p:cNvGrpSpPr/>
        <p:nvPr/>
      </p:nvGrpSpPr>
      <p:grpSpPr>
        <a:xfrm>
          <a:off x="0" y="0"/>
          <a:ext cx="0" cy="0"/>
          <a:chOff x="0" y="0"/>
          <a:chExt cx="0" cy="0"/>
        </a:xfrm>
      </p:grpSpPr>
      <p:sp>
        <p:nvSpPr>
          <p:cNvPr id="824" name="Google Shape;824;gf31fb77f8f_0_1338"/>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5" name="Google Shape;825;gf31fb77f8f_0_1338"/>
          <p:cNvSpPr txBox="1">
            <a:spLocks noGrp="1"/>
          </p:cNvSpPr>
          <p:nvPr>
            <p:ph type="title"/>
          </p:nvPr>
        </p:nvSpPr>
        <p:spPr>
          <a:xfrm>
            <a:off x="5019675" y="3429000"/>
            <a:ext cx="6213900" cy="9444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26" name="Google Shape;826;gf31fb77f8f_0_1338"/>
          <p:cNvGrpSpPr/>
          <p:nvPr/>
        </p:nvGrpSpPr>
        <p:grpSpPr>
          <a:xfrm>
            <a:off x="0" y="4469665"/>
            <a:ext cx="12191513" cy="2390424"/>
            <a:chOff x="-2" y="5363812"/>
            <a:chExt cx="14630401" cy="2868624"/>
          </a:xfrm>
        </p:grpSpPr>
        <p:sp>
          <p:nvSpPr>
            <p:cNvPr id="827" name="Google Shape;827;gf31fb77f8f_0_1338"/>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8" name="Google Shape;828;gf31fb77f8f_0_1338"/>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9" name="Google Shape;829;gf31fb77f8f_0_1338"/>
            <p:cNvSpPr/>
            <p:nvPr/>
          </p:nvSpPr>
          <p:spPr>
            <a:xfrm rot="10800000">
              <a:off x="-2"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0" name="Google Shape;830;gf31fb77f8f_0_1338"/>
            <p:cNvSpPr/>
            <p:nvPr/>
          </p:nvSpPr>
          <p:spPr>
            <a:xfrm rot="10800000">
              <a:off x="-2"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1" name="Google Shape;831;gf31fb77f8f_0_1338"/>
            <p:cNvSpPr/>
            <p:nvPr/>
          </p:nvSpPr>
          <p:spPr>
            <a:xfrm rot="10800000">
              <a:off x="-2"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2" name="Google Shape;832;gf31fb77f8f_0_1338"/>
            <p:cNvSpPr/>
            <p:nvPr/>
          </p:nvSpPr>
          <p:spPr>
            <a:xfrm rot="10800000">
              <a:off x="-2"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3" name="Google Shape;833;gf31fb77f8f_0_1338"/>
            <p:cNvSpPr/>
            <p:nvPr/>
          </p:nvSpPr>
          <p:spPr>
            <a:xfrm rot="10800000">
              <a:off x="-2"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4" name="Google Shape;834;gf31fb77f8f_0_1338"/>
            <p:cNvSpPr/>
            <p:nvPr/>
          </p:nvSpPr>
          <p:spPr>
            <a:xfrm rot="10800000">
              <a:off x="-2"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5" name="Google Shape;835;gf31fb77f8f_0_1338"/>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6" name="Google Shape;836;gf31fb77f8f_0_1338"/>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7" name="Google Shape;837;gf31fb77f8f_0_1338"/>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8" name="Google Shape;838;gf31fb77f8f_0_1338"/>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9" name="Google Shape;839;gf31fb77f8f_0_1338"/>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0" name="Google Shape;840;gf31fb77f8f_0_1338"/>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1" name="Google Shape;841;gf31fb77f8f_0_1338"/>
            <p:cNvSpPr/>
            <p:nvPr/>
          </p:nvSpPr>
          <p:spPr>
            <a:xfrm rot="10800000">
              <a:off x="-2"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2" name="Google Shape;842;gf31fb77f8f_0_1338"/>
            <p:cNvSpPr/>
            <p:nvPr/>
          </p:nvSpPr>
          <p:spPr>
            <a:xfrm rot="10800000">
              <a:off x="-2"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3" name="Google Shape;843;gf31fb77f8f_0_1338"/>
            <p:cNvSpPr/>
            <p:nvPr/>
          </p:nvSpPr>
          <p:spPr>
            <a:xfrm rot="10800000">
              <a:off x="-2"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4" name="Google Shape;844;gf31fb77f8f_0_1338"/>
            <p:cNvSpPr/>
            <p:nvPr/>
          </p:nvSpPr>
          <p:spPr>
            <a:xfrm rot="10800000">
              <a:off x="-2"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5" name="Google Shape;845;gf31fb77f8f_0_1338"/>
            <p:cNvSpPr/>
            <p:nvPr/>
          </p:nvSpPr>
          <p:spPr>
            <a:xfrm rot="10800000">
              <a:off x="-2"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6" name="Google Shape;846;gf31fb77f8f_0_1338"/>
            <p:cNvSpPr/>
            <p:nvPr/>
          </p:nvSpPr>
          <p:spPr>
            <a:xfrm rot="10800000">
              <a:off x="-2"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47" name="Google Shape;847;gf31fb77f8f_0_1338"/>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848"/>
        <p:cNvGrpSpPr/>
        <p:nvPr/>
      </p:nvGrpSpPr>
      <p:grpSpPr>
        <a:xfrm>
          <a:off x="0" y="0"/>
          <a:ext cx="0" cy="0"/>
          <a:chOff x="0" y="0"/>
          <a:chExt cx="0" cy="0"/>
        </a:xfrm>
      </p:grpSpPr>
      <p:sp>
        <p:nvSpPr>
          <p:cNvPr id="849" name="Google Shape;849;gf31fb77f8f_0_1363"/>
          <p:cNvSpPr txBox="1">
            <a:spLocks noGrp="1"/>
          </p:cNvSpPr>
          <p:nvPr>
            <p:ph type="title"/>
          </p:nvPr>
        </p:nvSpPr>
        <p:spPr>
          <a:xfrm>
            <a:off x="444500" y="9525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0" name="Google Shape;850;gf31fb77f8f_0_1363"/>
          <p:cNvSpPr txBox="1">
            <a:spLocks noGrp="1"/>
          </p:cNvSpPr>
          <p:nvPr>
            <p:ph type="sldNum" idx="12"/>
          </p:nvPr>
        </p:nvSpPr>
        <p:spPr>
          <a:xfrm>
            <a:off x="8508214" y="6397625"/>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1" name="Google Shape;851;gf31fb77f8f_0_1363"/>
          <p:cNvSpPr txBox="1">
            <a:spLocks noGrp="1"/>
          </p:cNvSpPr>
          <p:nvPr>
            <p:ph type="body" idx="1"/>
          </p:nvPr>
        </p:nvSpPr>
        <p:spPr>
          <a:xfrm>
            <a:off x="1719385" y="1187939"/>
            <a:ext cx="9447300" cy="47400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500"/>
              </a:spcBef>
              <a:spcAft>
                <a:spcPts val="0"/>
              </a:spcAft>
              <a:buClr>
                <a:schemeClr val="dk1"/>
              </a:buClr>
              <a:buSzPts val="3200"/>
              <a:buFont typeface="Arial"/>
              <a:buChar char="•"/>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52" name="Google Shape;852;gf31fb77f8f_0_136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853" name="Google Shape;853;gf31fb77f8f_0_1363"/>
          <p:cNvGrpSpPr/>
          <p:nvPr/>
        </p:nvGrpSpPr>
        <p:grpSpPr>
          <a:xfrm>
            <a:off x="672260" y="1400914"/>
            <a:ext cx="881327" cy="1462194"/>
            <a:chOff x="5962290" y="432750"/>
            <a:chExt cx="1057508" cy="1754493"/>
          </a:xfrm>
        </p:grpSpPr>
        <p:sp>
          <p:nvSpPr>
            <p:cNvPr id="854" name="Google Shape;854;gf31fb77f8f_0_1363"/>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5" name="Google Shape;855;gf31fb77f8f_0_1363"/>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856"/>
        <p:cNvGrpSpPr/>
        <p:nvPr/>
      </p:nvGrpSpPr>
      <p:grpSpPr>
        <a:xfrm>
          <a:off x="0" y="0"/>
          <a:ext cx="0" cy="0"/>
          <a:chOff x="0" y="0"/>
          <a:chExt cx="0" cy="0"/>
        </a:xfrm>
      </p:grpSpPr>
      <p:sp>
        <p:nvSpPr>
          <p:cNvPr id="857" name="Google Shape;857;gf31fb77f8f_0_137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8" name="Google Shape;858;gf31fb77f8f_0_1371"/>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59" name="Google Shape;859;gf31fb77f8f_0_1371"/>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860" name="Google Shape;860;gf31fb77f8f_0_1371"/>
          <p:cNvGrpSpPr/>
          <p:nvPr/>
        </p:nvGrpSpPr>
        <p:grpSpPr>
          <a:xfrm>
            <a:off x="481835" y="896730"/>
            <a:ext cx="430723" cy="760924"/>
            <a:chOff x="5962290" y="432750"/>
            <a:chExt cx="1057508" cy="1754493"/>
          </a:xfrm>
        </p:grpSpPr>
        <p:sp>
          <p:nvSpPr>
            <p:cNvPr id="861" name="Google Shape;861;gf31fb77f8f_0_1371"/>
            <p:cNvSpPr/>
            <p:nvPr/>
          </p:nvSpPr>
          <p:spPr>
            <a:xfrm rot="8100000">
              <a:off x="5871145" y="1536987"/>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2" name="Google Shape;862;gf31fb77f8f_0_1371"/>
            <p:cNvSpPr/>
            <p:nvPr/>
          </p:nvSpPr>
          <p:spPr>
            <a:xfrm rot="-8100000">
              <a:off x="5880153" y="830994"/>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63" name="Google Shape;863;gf31fb77f8f_0_137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125"/>
        <p:cNvGrpSpPr/>
        <p:nvPr/>
      </p:nvGrpSpPr>
      <p:grpSpPr>
        <a:xfrm>
          <a:off x="0" y="0"/>
          <a:ext cx="0" cy="0"/>
          <a:chOff x="0" y="0"/>
          <a:chExt cx="0" cy="0"/>
        </a:xfrm>
      </p:grpSpPr>
      <p:sp>
        <p:nvSpPr>
          <p:cNvPr id="126" name="Google Shape;126;p73"/>
          <p:cNvSpPr txBox="1">
            <a:spLocks noGrp="1"/>
          </p:cNvSpPr>
          <p:nvPr>
            <p:ph type="sldNum" idx="12"/>
          </p:nvPr>
        </p:nvSpPr>
        <p:spPr>
          <a:xfrm>
            <a:off x="9526815" y="6349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7" name="Google Shape;127;p73"/>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28" name="Google Shape;128;p73"/>
          <p:cNvGrpSpPr/>
          <p:nvPr/>
        </p:nvGrpSpPr>
        <p:grpSpPr>
          <a:xfrm>
            <a:off x="2558187" y="1672556"/>
            <a:ext cx="1129749" cy="1873970"/>
            <a:chOff x="5962307" y="432768"/>
            <a:chExt cx="1057621" cy="1754327"/>
          </a:xfrm>
        </p:grpSpPr>
        <p:sp>
          <p:nvSpPr>
            <p:cNvPr id="129" name="Google Shape;129;p73"/>
            <p:cNvSpPr/>
            <p:nvPr/>
          </p:nvSpPr>
          <p:spPr>
            <a:xfrm rot="8100000">
              <a:off x="5871258" y="1536756"/>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 name="Google Shape;130;p73"/>
            <p:cNvSpPr/>
            <p:nvPr/>
          </p:nvSpPr>
          <p:spPr>
            <a:xfrm rot="-8100000">
              <a:off x="5880397" y="830911"/>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31" name="Google Shape;131;p73"/>
          <p:cNvSpPr txBox="1">
            <a:spLocks noGrp="1"/>
          </p:cNvSpPr>
          <p:nvPr>
            <p:ph type="body" idx="1"/>
          </p:nvPr>
        </p:nvSpPr>
        <p:spPr>
          <a:xfrm>
            <a:off x="3762632" y="1672556"/>
            <a:ext cx="7540367"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7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864"/>
        <p:cNvGrpSpPr/>
        <p:nvPr/>
      </p:nvGrpSpPr>
      <p:grpSpPr>
        <a:xfrm>
          <a:off x="0" y="0"/>
          <a:ext cx="0" cy="0"/>
          <a:chOff x="0" y="0"/>
          <a:chExt cx="0" cy="0"/>
        </a:xfrm>
      </p:grpSpPr>
      <p:sp>
        <p:nvSpPr>
          <p:cNvPr id="865" name="Google Shape;865;gf31fb77f8f_0_1379"/>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563B5"/>
              </a:buClr>
              <a:buSzPts val="3600"/>
              <a:buFont typeface="DM Sans Medium"/>
              <a:buNone/>
              <a:defRPr sz="3600">
                <a:solidFill>
                  <a:srgbClr val="0563B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6" name="Google Shape;866;gf31fb77f8f_0_1379"/>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67" name="Google Shape;867;gf31fb77f8f_0_1379"/>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868" name="Google Shape;868;gf31fb77f8f_0_1379"/>
          <p:cNvGrpSpPr/>
          <p:nvPr/>
        </p:nvGrpSpPr>
        <p:grpSpPr>
          <a:xfrm rot="10800000">
            <a:off x="9578979" y="1351659"/>
            <a:ext cx="2060976" cy="3419331"/>
            <a:chOff x="5962290" y="432750"/>
            <a:chExt cx="1057508" cy="1754493"/>
          </a:xfrm>
        </p:grpSpPr>
        <p:sp>
          <p:nvSpPr>
            <p:cNvPr id="869" name="Google Shape;869;gf31fb77f8f_0_1379"/>
            <p:cNvSpPr/>
            <p:nvPr/>
          </p:nvSpPr>
          <p:spPr>
            <a:xfrm rot="8100000">
              <a:off x="5871145" y="1536987"/>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870" name="Google Shape;870;gf31fb77f8f_0_1379"/>
            <p:cNvSpPr/>
            <p:nvPr/>
          </p:nvSpPr>
          <p:spPr>
            <a:xfrm rot="-8100000">
              <a:off x="5880153" y="830994"/>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871" name="Google Shape;871;gf31fb77f8f_0_1379"/>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872"/>
        <p:cNvGrpSpPr/>
        <p:nvPr/>
      </p:nvGrpSpPr>
      <p:grpSpPr>
        <a:xfrm>
          <a:off x="0" y="0"/>
          <a:ext cx="0" cy="0"/>
          <a:chOff x="0" y="0"/>
          <a:chExt cx="0" cy="0"/>
        </a:xfrm>
      </p:grpSpPr>
      <p:sp>
        <p:nvSpPr>
          <p:cNvPr id="873" name="Google Shape;873;gf31fb77f8f_0_1395"/>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4" name="Google Shape;874;gf31fb77f8f_0_1395"/>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5" name="Google Shape;875;gf31fb77f8f_0_1395"/>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6" name="Google Shape;876;gf31fb77f8f_0_139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7" name="Google Shape;877;gf31fb77f8f_0_1395"/>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Section Title Arrow 7">
  <p:cSld name="1_Section Title Arrow 7">
    <p:bg>
      <p:bgPr>
        <a:solidFill>
          <a:srgbClr val="BFBFBF"/>
        </a:solidFill>
        <a:effectLst/>
      </p:bgPr>
    </p:bg>
    <p:spTree>
      <p:nvGrpSpPr>
        <p:cNvPr id="1" name="Shape 878"/>
        <p:cNvGrpSpPr/>
        <p:nvPr/>
      </p:nvGrpSpPr>
      <p:grpSpPr>
        <a:xfrm>
          <a:off x="0" y="0"/>
          <a:ext cx="0" cy="0"/>
          <a:chOff x="0" y="0"/>
          <a:chExt cx="0" cy="0"/>
        </a:xfrm>
      </p:grpSpPr>
      <p:sp>
        <p:nvSpPr>
          <p:cNvPr id="879" name="Google Shape;879;gf31fb77f8f_0_140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0" name="Google Shape;880;gf31fb77f8f_0_1401"/>
          <p:cNvSpPr txBox="1">
            <a:spLocks noGrp="1"/>
          </p:cNvSpPr>
          <p:nvPr>
            <p:ph type="title"/>
          </p:nvPr>
        </p:nvSpPr>
        <p:spPr>
          <a:xfrm>
            <a:off x="5212079" y="3429000"/>
            <a:ext cx="6608400" cy="982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81" name="Google Shape;881;gf31fb77f8f_0_1401"/>
          <p:cNvGrpSpPr/>
          <p:nvPr/>
        </p:nvGrpSpPr>
        <p:grpSpPr>
          <a:xfrm>
            <a:off x="-3" y="4477885"/>
            <a:ext cx="12191787" cy="2367643"/>
            <a:chOff x="228600" y="309"/>
            <a:chExt cx="14173200" cy="5028978"/>
          </a:xfrm>
        </p:grpSpPr>
        <p:sp>
          <p:nvSpPr>
            <p:cNvPr id="882" name="Google Shape;882;gf31fb77f8f_0_1401"/>
            <p:cNvSpPr/>
            <p:nvPr/>
          </p:nvSpPr>
          <p:spPr>
            <a:xfrm>
              <a:off x="228600" y="4880187"/>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3" name="Google Shape;883;gf31fb77f8f_0_1401"/>
            <p:cNvSpPr/>
            <p:nvPr/>
          </p:nvSpPr>
          <p:spPr>
            <a:xfrm>
              <a:off x="228600" y="4689651"/>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4" name="Google Shape;884;gf31fb77f8f_0_1401"/>
            <p:cNvSpPr/>
            <p:nvPr/>
          </p:nvSpPr>
          <p:spPr>
            <a:xfrm>
              <a:off x="228600" y="4495624"/>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5" name="Google Shape;885;gf31fb77f8f_0_1401"/>
            <p:cNvSpPr/>
            <p:nvPr/>
          </p:nvSpPr>
          <p:spPr>
            <a:xfrm>
              <a:off x="228600" y="4305476"/>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6" name="Google Shape;886;gf31fb77f8f_0_1401"/>
            <p:cNvSpPr/>
            <p:nvPr/>
          </p:nvSpPr>
          <p:spPr>
            <a:xfrm>
              <a:off x="228600" y="4111449"/>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7" name="Google Shape;887;gf31fb77f8f_0_1401"/>
            <p:cNvSpPr/>
            <p:nvPr/>
          </p:nvSpPr>
          <p:spPr>
            <a:xfrm>
              <a:off x="228600" y="3913540"/>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8" name="Google Shape;888;gf31fb77f8f_0_1401"/>
            <p:cNvSpPr/>
            <p:nvPr/>
          </p:nvSpPr>
          <p:spPr>
            <a:xfrm>
              <a:off x="228600" y="3713692"/>
              <a:ext cx="14173200" cy="396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9" name="Google Shape;889;gf31fb77f8f_0_1401"/>
            <p:cNvSpPr/>
            <p:nvPr/>
          </p:nvSpPr>
          <p:spPr>
            <a:xfrm rot="10800000">
              <a:off x="228600" y="2437833"/>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0" name="Google Shape;890;gf31fb77f8f_0_1401"/>
            <p:cNvSpPr/>
            <p:nvPr/>
          </p:nvSpPr>
          <p:spPr>
            <a:xfrm rot="10800000">
              <a:off x="228600" y="2648469"/>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1" name="Google Shape;891;gf31fb77f8f_0_1401"/>
            <p:cNvSpPr/>
            <p:nvPr/>
          </p:nvSpPr>
          <p:spPr>
            <a:xfrm rot="10800000">
              <a:off x="228600" y="2858096"/>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2" name="Google Shape;892;gf31fb77f8f_0_1401"/>
            <p:cNvSpPr/>
            <p:nvPr/>
          </p:nvSpPr>
          <p:spPr>
            <a:xfrm rot="10800000">
              <a:off x="228600" y="3067444"/>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3" name="Google Shape;893;gf31fb77f8f_0_1401"/>
            <p:cNvSpPr/>
            <p:nvPr/>
          </p:nvSpPr>
          <p:spPr>
            <a:xfrm rot="10800000">
              <a:off x="228600" y="3280971"/>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4" name="Google Shape;894;gf31fb77f8f_0_1401"/>
            <p:cNvSpPr/>
            <p:nvPr/>
          </p:nvSpPr>
          <p:spPr>
            <a:xfrm rot="10800000">
              <a:off x="228600" y="3496280"/>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5" name="Google Shape;895;gf31fb77f8f_0_1401"/>
            <p:cNvSpPr/>
            <p:nvPr/>
          </p:nvSpPr>
          <p:spPr>
            <a:xfrm>
              <a:off x="228600" y="2249247"/>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6" name="Google Shape;896;gf31fb77f8f_0_1401"/>
            <p:cNvSpPr/>
            <p:nvPr/>
          </p:nvSpPr>
          <p:spPr>
            <a:xfrm>
              <a:off x="228600" y="2055219"/>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7" name="Google Shape;897;gf31fb77f8f_0_1401"/>
            <p:cNvSpPr/>
            <p:nvPr/>
          </p:nvSpPr>
          <p:spPr>
            <a:xfrm>
              <a:off x="228600" y="1865072"/>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8" name="Google Shape;898;gf31fb77f8f_0_1401"/>
            <p:cNvSpPr/>
            <p:nvPr/>
          </p:nvSpPr>
          <p:spPr>
            <a:xfrm>
              <a:off x="228600" y="1671044"/>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9" name="Google Shape;899;gf31fb77f8f_0_1401"/>
            <p:cNvSpPr/>
            <p:nvPr/>
          </p:nvSpPr>
          <p:spPr>
            <a:xfrm>
              <a:off x="228600" y="1473135"/>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0" name="Google Shape;900;gf31fb77f8f_0_1401"/>
            <p:cNvSpPr/>
            <p:nvPr/>
          </p:nvSpPr>
          <p:spPr>
            <a:xfrm>
              <a:off x="228600" y="1273287"/>
              <a:ext cx="14173200" cy="396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1" name="Google Shape;901;gf31fb77f8f_0_1401"/>
            <p:cNvSpPr/>
            <p:nvPr/>
          </p:nvSpPr>
          <p:spPr>
            <a:xfrm rot="10800000">
              <a:off x="228600" y="309"/>
              <a:ext cx="14173200" cy="1491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2" name="Google Shape;902;gf31fb77f8f_0_1401"/>
            <p:cNvSpPr/>
            <p:nvPr/>
          </p:nvSpPr>
          <p:spPr>
            <a:xfrm rot="10800000">
              <a:off x="228600" y="210945"/>
              <a:ext cx="14173200" cy="1290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3" name="Google Shape;903;gf31fb77f8f_0_1401"/>
            <p:cNvSpPr/>
            <p:nvPr/>
          </p:nvSpPr>
          <p:spPr>
            <a:xfrm rot="10800000">
              <a:off x="228600" y="420572"/>
              <a:ext cx="14173200" cy="1134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4" name="Google Shape;904;gf31fb77f8f_0_1401"/>
            <p:cNvSpPr/>
            <p:nvPr/>
          </p:nvSpPr>
          <p:spPr>
            <a:xfrm rot="10800000">
              <a:off x="228600" y="629920"/>
              <a:ext cx="14173200" cy="942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5" name="Google Shape;905;gf31fb77f8f_0_1401"/>
            <p:cNvSpPr/>
            <p:nvPr/>
          </p:nvSpPr>
          <p:spPr>
            <a:xfrm rot="10800000">
              <a:off x="228600" y="843448"/>
              <a:ext cx="14173200" cy="747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6" name="Google Shape;906;gf31fb77f8f_0_1401"/>
            <p:cNvSpPr/>
            <p:nvPr/>
          </p:nvSpPr>
          <p:spPr>
            <a:xfrm rot="10800000">
              <a:off x="228600" y="1058756"/>
              <a:ext cx="14173200" cy="57300"/>
            </a:xfrm>
            <a:prstGeom prst="rect">
              <a:avLst/>
            </a:prstGeom>
            <a:solidFill>
              <a:schemeClr val="dk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07" name="Google Shape;907;gf31fb77f8f_0_1401"/>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908"/>
        <p:cNvGrpSpPr/>
        <p:nvPr/>
      </p:nvGrpSpPr>
      <p:grpSpPr>
        <a:xfrm>
          <a:off x="0" y="0"/>
          <a:ext cx="0" cy="0"/>
          <a:chOff x="0" y="0"/>
          <a:chExt cx="0" cy="0"/>
        </a:xfrm>
      </p:grpSpPr>
      <p:sp>
        <p:nvSpPr>
          <p:cNvPr id="909" name="Google Shape;909;gf31fb77f8f_0_1431"/>
          <p:cNvSpPr txBox="1">
            <a:spLocks noGrp="1"/>
          </p:cNvSpPr>
          <p:nvPr>
            <p:ph type="title"/>
          </p:nvPr>
        </p:nvSpPr>
        <p:spPr>
          <a:xfrm>
            <a:off x="5449957"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0" name="Google Shape;910;gf31fb77f8f_0_143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11" name="Google Shape;911;gf31fb77f8f_0_1431"/>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12" name="Google Shape;912;gf31fb77f8f_0_1431"/>
          <p:cNvGrpSpPr/>
          <p:nvPr/>
        </p:nvGrpSpPr>
        <p:grpSpPr>
          <a:xfrm>
            <a:off x="2917986" y="1674253"/>
            <a:ext cx="2060976" cy="3419331"/>
            <a:chOff x="5962290" y="432750"/>
            <a:chExt cx="1057508" cy="1754493"/>
          </a:xfrm>
        </p:grpSpPr>
        <p:sp>
          <p:nvSpPr>
            <p:cNvPr id="913" name="Google Shape;913;gf31fb77f8f_0_1431"/>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4" name="Google Shape;914;gf31fb77f8f_0_1431"/>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915" name="Google Shape;915;gf31fb77f8f_0_1431"/>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916"/>
        <p:cNvGrpSpPr/>
        <p:nvPr/>
      </p:nvGrpSpPr>
      <p:grpSpPr>
        <a:xfrm>
          <a:off x="0" y="0"/>
          <a:ext cx="0" cy="0"/>
          <a:chOff x="0" y="0"/>
          <a:chExt cx="0" cy="0"/>
        </a:xfrm>
      </p:grpSpPr>
      <p:sp>
        <p:nvSpPr>
          <p:cNvPr id="917" name="Google Shape;917;gf31fb77f8f_0_1439"/>
          <p:cNvSpPr/>
          <p:nvPr/>
        </p:nvSpPr>
        <p:spPr>
          <a:xfrm rot="-8100000">
            <a:off x="554284" y="2507860"/>
            <a:ext cx="2080591" cy="2080591"/>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18" name="Google Shape;918;gf31fb77f8f_0_1439"/>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Section Title Arrow 3">
  <p:cSld name="1_Section Title Arrow 3">
    <p:spTree>
      <p:nvGrpSpPr>
        <p:cNvPr id="1" name="Shape 919"/>
        <p:cNvGrpSpPr/>
        <p:nvPr/>
      </p:nvGrpSpPr>
      <p:grpSpPr>
        <a:xfrm>
          <a:off x="0" y="0"/>
          <a:ext cx="0" cy="0"/>
          <a:chOff x="0" y="0"/>
          <a:chExt cx="0" cy="0"/>
        </a:xfrm>
      </p:grpSpPr>
      <p:sp>
        <p:nvSpPr>
          <p:cNvPr id="920" name="Google Shape;920;gf31fb77f8f_0_144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1" name="Google Shape;921;gf31fb77f8f_0_1442"/>
          <p:cNvSpPr txBox="1">
            <a:spLocks noGrp="1"/>
          </p:cNvSpPr>
          <p:nvPr>
            <p:ph type="title"/>
          </p:nvPr>
        </p:nvSpPr>
        <p:spPr>
          <a:xfrm>
            <a:off x="5019675" y="3429000"/>
            <a:ext cx="6743700" cy="9735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3000"/>
              <a:buFont typeface="DM Sans Medium"/>
              <a:buNone/>
              <a:defRPr sz="3000" b="0" i="0">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22" name="Google Shape;922;gf31fb77f8f_0_1442"/>
          <p:cNvGrpSpPr/>
          <p:nvPr/>
        </p:nvGrpSpPr>
        <p:grpSpPr>
          <a:xfrm>
            <a:off x="-3" y="4477885"/>
            <a:ext cx="12191787" cy="2367643"/>
            <a:chOff x="228600" y="309"/>
            <a:chExt cx="14173200" cy="5028978"/>
          </a:xfrm>
        </p:grpSpPr>
        <p:sp>
          <p:nvSpPr>
            <p:cNvPr id="923" name="Google Shape;923;gf31fb77f8f_0_1442"/>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4" name="Google Shape;924;gf31fb77f8f_0_1442"/>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5" name="Google Shape;925;gf31fb77f8f_0_1442"/>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6" name="Google Shape;926;gf31fb77f8f_0_1442"/>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7" name="Google Shape;927;gf31fb77f8f_0_1442"/>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8" name="Google Shape;928;gf31fb77f8f_0_1442"/>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9" name="Google Shape;929;gf31fb77f8f_0_1442"/>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0" name="Google Shape;930;gf31fb77f8f_0_1442"/>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1" name="Google Shape;931;gf31fb77f8f_0_1442"/>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2" name="Google Shape;932;gf31fb77f8f_0_1442"/>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3" name="Google Shape;933;gf31fb77f8f_0_1442"/>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4" name="Google Shape;934;gf31fb77f8f_0_1442"/>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5" name="Google Shape;935;gf31fb77f8f_0_1442"/>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6" name="Google Shape;936;gf31fb77f8f_0_1442"/>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7" name="Google Shape;937;gf31fb77f8f_0_1442"/>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8" name="Google Shape;938;gf31fb77f8f_0_1442"/>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9" name="Google Shape;939;gf31fb77f8f_0_1442"/>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0" name="Google Shape;940;gf31fb77f8f_0_1442"/>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1" name="Google Shape;941;gf31fb77f8f_0_1442"/>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2" name="Google Shape;942;gf31fb77f8f_0_1442"/>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3" name="Google Shape;943;gf31fb77f8f_0_1442"/>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4" name="Google Shape;944;gf31fb77f8f_0_1442"/>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5" name="Google Shape;945;gf31fb77f8f_0_1442"/>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6" name="Google Shape;946;gf31fb77f8f_0_1442"/>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7" name="Google Shape;947;gf31fb77f8f_0_1442"/>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48" name="Google Shape;948;gf31fb77f8f_0_1442"/>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949"/>
        <p:cNvGrpSpPr/>
        <p:nvPr/>
      </p:nvGrpSpPr>
      <p:grpSpPr>
        <a:xfrm>
          <a:off x="0" y="0"/>
          <a:ext cx="0" cy="0"/>
          <a:chOff x="0" y="0"/>
          <a:chExt cx="0" cy="0"/>
        </a:xfrm>
      </p:grpSpPr>
      <p:sp>
        <p:nvSpPr>
          <p:cNvPr id="950" name="Google Shape;950;gf31fb77f8f_0_147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1" name="Google Shape;951;gf31fb77f8f_0_1472"/>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52" name="Google Shape;952;gf31fb77f8f_0_1472"/>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953" name="Google Shape;953;gf31fb77f8f_0_1472"/>
          <p:cNvGrpSpPr/>
          <p:nvPr/>
        </p:nvGrpSpPr>
        <p:grpSpPr>
          <a:xfrm>
            <a:off x="481835" y="896730"/>
            <a:ext cx="430723" cy="760924"/>
            <a:chOff x="5962290" y="432750"/>
            <a:chExt cx="1057508" cy="1754493"/>
          </a:xfrm>
        </p:grpSpPr>
        <p:sp>
          <p:nvSpPr>
            <p:cNvPr id="954" name="Google Shape;954;gf31fb77f8f_0_1472"/>
            <p:cNvSpPr/>
            <p:nvPr/>
          </p:nvSpPr>
          <p:spPr>
            <a:xfrm rot="8100000">
              <a:off x="5871145" y="1536987"/>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955" name="Google Shape;955;gf31fb77f8f_0_1472"/>
            <p:cNvSpPr/>
            <p:nvPr/>
          </p:nvSpPr>
          <p:spPr>
            <a:xfrm rot="-8100000">
              <a:off x="5880153" y="830994"/>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956" name="Google Shape;956;gf31fb77f8f_0_147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957"/>
        <p:cNvGrpSpPr/>
        <p:nvPr/>
      </p:nvGrpSpPr>
      <p:grpSpPr>
        <a:xfrm>
          <a:off x="0" y="0"/>
          <a:ext cx="0" cy="0"/>
          <a:chOff x="0" y="0"/>
          <a:chExt cx="0" cy="0"/>
        </a:xfrm>
      </p:grpSpPr>
      <p:sp>
        <p:nvSpPr>
          <p:cNvPr id="958" name="Google Shape;958;gf31fb77f8f_0_1504"/>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DDA200"/>
              </a:buClr>
              <a:buSzPts val="3600"/>
              <a:buFont typeface="DM Sans Medium"/>
              <a:buNone/>
              <a:defRPr sz="3600">
                <a:solidFill>
                  <a:srgbClr val="DDA2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9" name="Google Shape;959;gf31fb77f8f_0_1504"/>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60" name="Google Shape;960;gf31fb77f8f_0_1504"/>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961" name="Google Shape;961;gf31fb77f8f_0_1504"/>
          <p:cNvGrpSpPr/>
          <p:nvPr/>
        </p:nvGrpSpPr>
        <p:grpSpPr>
          <a:xfrm rot="10800000">
            <a:off x="9578979" y="1351659"/>
            <a:ext cx="2060976" cy="3419331"/>
            <a:chOff x="5962290" y="432750"/>
            <a:chExt cx="1057508" cy="1754493"/>
          </a:xfrm>
        </p:grpSpPr>
        <p:sp>
          <p:nvSpPr>
            <p:cNvPr id="962" name="Google Shape;962;gf31fb77f8f_0_1504"/>
            <p:cNvSpPr/>
            <p:nvPr/>
          </p:nvSpPr>
          <p:spPr>
            <a:xfrm rot="8100000">
              <a:off x="5871145" y="1536987"/>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963" name="Google Shape;963;gf31fb77f8f_0_1504"/>
            <p:cNvSpPr/>
            <p:nvPr/>
          </p:nvSpPr>
          <p:spPr>
            <a:xfrm rot="-8100000">
              <a:off x="5880153" y="830994"/>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964" name="Google Shape;964;gf31fb77f8f_0_1504"/>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965"/>
        <p:cNvGrpSpPr/>
        <p:nvPr/>
      </p:nvGrpSpPr>
      <p:grpSpPr>
        <a:xfrm>
          <a:off x="0" y="0"/>
          <a:ext cx="0" cy="0"/>
          <a:chOff x="0" y="0"/>
          <a:chExt cx="0" cy="0"/>
        </a:xfrm>
      </p:grpSpPr>
      <p:sp>
        <p:nvSpPr>
          <p:cNvPr id="966" name="Google Shape;966;gf31fb77f8f_0_1520"/>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7" name="Google Shape;967;gf31fb77f8f_0_1520"/>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8" name="Google Shape;968;gf31fb77f8f_0_1520"/>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9" name="Google Shape;969;gf31fb77f8f_0_152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0" name="Google Shape;970;gf31fb77f8f_0_1520"/>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971"/>
        <p:cNvGrpSpPr/>
        <p:nvPr/>
      </p:nvGrpSpPr>
      <p:grpSpPr>
        <a:xfrm>
          <a:off x="0" y="0"/>
          <a:ext cx="0" cy="0"/>
          <a:chOff x="0" y="0"/>
          <a:chExt cx="0" cy="0"/>
        </a:xfrm>
      </p:grpSpPr>
      <p:sp>
        <p:nvSpPr>
          <p:cNvPr id="972" name="Google Shape;972;gf31fb77f8f_0_1526"/>
          <p:cNvSpPr txBox="1">
            <a:spLocks noGrp="1"/>
          </p:cNvSpPr>
          <p:nvPr>
            <p:ph type="title"/>
          </p:nvPr>
        </p:nvSpPr>
        <p:spPr>
          <a:xfrm>
            <a:off x="444500" y="12108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gf31fb77f8f_0_152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74" name="Google Shape;974;gf31fb77f8f_0_1526"/>
          <p:cNvCxnSpPr/>
          <p:nvPr/>
        </p:nvCxnSpPr>
        <p:spPr>
          <a:xfrm>
            <a:off x="445975" y="857865"/>
            <a:ext cx="11231700" cy="0"/>
          </a:xfrm>
          <a:prstGeom prst="straightConnector1">
            <a:avLst/>
          </a:prstGeom>
          <a:noFill/>
          <a:ln w="9525" cap="flat" cmpd="sng">
            <a:solidFill>
              <a:srgbClr val="BCBEC0"/>
            </a:solidFill>
            <a:prstDash val="solid"/>
            <a:round/>
            <a:headEnd type="none" w="sm" len="sm"/>
            <a:tailEnd type="none" w="sm" len="sm"/>
          </a:ln>
        </p:spPr>
      </p:cxnSp>
      <p:sp>
        <p:nvSpPr>
          <p:cNvPr id="975" name="Google Shape;975;gf31fb77f8f_0_1526"/>
          <p:cNvSpPr>
            <a:spLocks noGrp="1"/>
          </p:cNvSpPr>
          <p:nvPr>
            <p:ph type="pic" idx="2"/>
          </p:nvPr>
        </p:nvSpPr>
        <p:spPr>
          <a:xfrm>
            <a:off x="444500" y="1311560"/>
            <a:ext cx="1440600" cy="1440600"/>
          </a:xfrm>
          <a:prstGeom prst="rect">
            <a:avLst/>
          </a:prstGeom>
          <a:noFill/>
          <a:ln>
            <a:noFill/>
          </a:ln>
        </p:spPr>
      </p:sp>
      <p:sp>
        <p:nvSpPr>
          <p:cNvPr id="976" name="Google Shape;976;gf31fb77f8f_0_1526"/>
          <p:cNvSpPr txBox="1">
            <a:spLocks noGrp="1"/>
          </p:cNvSpPr>
          <p:nvPr>
            <p:ph type="body" idx="1"/>
          </p:nvPr>
        </p:nvSpPr>
        <p:spPr>
          <a:xfrm>
            <a:off x="2110154" y="1187939"/>
            <a:ext cx="9056700" cy="4740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133"/>
        <p:cNvGrpSpPr/>
        <p:nvPr/>
      </p:nvGrpSpPr>
      <p:grpSpPr>
        <a:xfrm>
          <a:off x="0" y="0"/>
          <a:ext cx="0" cy="0"/>
          <a:chOff x="0" y="0"/>
          <a:chExt cx="0" cy="0"/>
        </a:xfrm>
      </p:grpSpPr>
      <p:sp>
        <p:nvSpPr>
          <p:cNvPr id="134" name="Google Shape;134;p7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70"/>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 name="Google Shape;136;p7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37" name="Google Shape;137;p70"/>
          <p:cNvGrpSpPr/>
          <p:nvPr/>
        </p:nvGrpSpPr>
        <p:grpSpPr>
          <a:xfrm>
            <a:off x="481582" y="896740"/>
            <a:ext cx="430723" cy="760860"/>
            <a:chOff x="5962307" y="432768"/>
            <a:chExt cx="1057621" cy="1754327"/>
          </a:xfrm>
        </p:grpSpPr>
        <p:sp>
          <p:nvSpPr>
            <p:cNvPr id="138" name="Google Shape;138;p70"/>
            <p:cNvSpPr/>
            <p:nvPr/>
          </p:nvSpPr>
          <p:spPr>
            <a:xfrm rot="8100000">
              <a:off x="5871258" y="1536756"/>
              <a:ext cx="1230581" cy="2521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39" name="Google Shape;139;p70"/>
            <p:cNvSpPr/>
            <p:nvPr/>
          </p:nvSpPr>
          <p:spPr>
            <a:xfrm rot="-8100000">
              <a:off x="5880397" y="830911"/>
              <a:ext cx="1230581" cy="2521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40" name="Google Shape;140;p7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977"/>
        <p:cNvGrpSpPr/>
        <p:nvPr/>
      </p:nvGrpSpPr>
      <p:grpSpPr>
        <a:xfrm>
          <a:off x="0" y="0"/>
          <a:ext cx="0" cy="0"/>
          <a:chOff x="0" y="0"/>
          <a:chExt cx="0" cy="0"/>
        </a:xfrm>
      </p:grpSpPr>
      <p:sp>
        <p:nvSpPr>
          <p:cNvPr id="978" name="Google Shape;978;gf31fb77f8f_0_1532"/>
          <p:cNvSpPr txBox="1">
            <a:spLocks noGrp="1"/>
          </p:cNvSpPr>
          <p:nvPr>
            <p:ph type="title"/>
          </p:nvPr>
        </p:nvSpPr>
        <p:spPr>
          <a:xfrm>
            <a:off x="444500" y="95250"/>
            <a:ext cx="9918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9" name="Google Shape;979;gf31fb77f8f_0_153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80" name="Google Shape;980;gf31fb77f8f_0_1532"/>
          <p:cNvSpPr txBox="1">
            <a:spLocks noGrp="1"/>
          </p:cNvSpPr>
          <p:nvPr>
            <p:ph type="body" idx="1"/>
          </p:nvPr>
        </p:nvSpPr>
        <p:spPr>
          <a:xfrm>
            <a:off x="603249" y="1397000"/>
            <a:ext cx="5207100" cy="45309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81" name="Google Shape;981;gf31fb77f8f_0_1532"/>
          <p:cNvCxnSpPr/>
          <p:nvPr/>
        </p:nvCxnSpPr>
        <p:spPr>
          <a:xfrm>
            <a:off x="445975" y="844658"/>
            <a:ext cx="11231700" cy="0"/>
          </a:xfrm>
          <a:prstGeom prst="straightConnector1">
            <a:avLst/>
          </a:prstGeom>
          <a:noFill/>
          <a:ln w="9525" cap="flat" cmpd="sng">
            <a:solidFill>
              <a:srgbClr val="BCBEC0"/>
            </a:solidFill>
            <a:prstDash val="solid"/>
            <a:round/>
            <a:headEnd type="none" w="sm" len="sm"/>
            <a:tailEnd type="none" w="sm" len="sm"/>
          </a:ln>
        </p:spPr>
      </p:cxnSp>
      <p:sp>
        <p:nvSpPr>
          <p:cNvPr id="982" name="Google Shape;982;gf31fb77f8f_0_1532"/>
          <p:cNvSpPr>
            <a:spLocks noGrp="1"/>
          </p:cNvSpPr>
          <p:nvPr>
            <p:ph type="pic" idx="2"/>
          </p:nvPr>
        </p:nvSpPr>
        <p:spPr>
          <a:xfrm>
            <a:off x="6096000" y="1397001"/>
            <a:ext cx="5207100" cy="4530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83"/>
        <p:cNvGrpSpPr/>
        <p:nvPr/>
      </p:nvGrpSpPr>
      <p:grpSpPr>
        <a:xfrm>
          <a:off x="0" y="0"/>
          <a:ext cx="0" cy="0"/>
          <a:chOff x="0" y="0"/>
          <a:chExt cx="0" cy="0"/>
        </a:xfrm>
      </p:grpSpPr>
      <p:sp>
        <p:nvSpPr>
          <p:cNvPr id="984" name="Google Shape;984;gf31fb77f8f_0_1538"/>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5" name="Google Shape;985;gf31fb77f8f_0_153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86" name="Google Shape;986;gf31fb77f8f_0_153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987"/>
        <p:cNvGrpSpPr/>
        <p:nvPr/>
      </p:nvGrpSpPr>
      <p:grpSpPr>
        <a:xfrm>
          <a:off x="0" y="0"/>
          <a:ext cx="0" cy="0"/>
          <a:chOff x="0" y="0"/>
          <a:chExt cx="0" cy="0"/>
        </a:xfrm>
      </p:grpSpPr>
      <p:sp>
        <p:nvSpPr>
          <p:cNvPr id="988" name="Google Shape;988;gf31fb77f8f_0_154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9" name="Google Shape;989;gf31fb77f8f_0_154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90" name="Google Shape;990;gf31fb77f8f_0_1542"/>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991" name="Google Shape;991;gf31fb77f8f_0_1542"/>
          <p:cNvSpPr txBox="1">
            <a:spLocks noGrp="1"/>
          </p:cNvSpPr>
          <p:nvPr>
            <p:ph type="body" idx="1"/>
          </p:nvPr>
        </p:nvSpPr>
        <p:spPr>
          <a:xfrm>
            <a:off x="8867360" y="5432155"/>
            <a:ext cx="2435700" cy="495900"/>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92" name="Google Shape;992;gf31fb77f8f_0_1542"/>
          <p:cNvCxnSpPr/>
          <p:nvPr/>
        </p:nvCxnSpPr>
        <p:spPr>
          <a:xfrm>
            <a:off x="480085" y="1671949"/>
            <a:ext cx="11231700" cy="0"/>
          </a:xfrm>
          <a:prstGeom prst="straightConnector1">
            <a:avLst/>
          </a:prstGeom>
          <a:noFill/>
          <a:ln w="9525" cap="flat" cmpd="sng">
            <a:solidFill>
              <a:srgbClr val="BCBEC0"/>
            </a:solidFill>
            <a:prstDash val="solid"/>
            <a:round/>
            <a:headEnd type="none" w="sm" len="sm"/>
            <a:tailEnd type="none" w="sm" len="sm"/>
          </a:ln>
        </p:spPr>
      </p:cxnSp>
      <p:sp>
        <p:nvSpPr>
          <p:cNvPr id="993" name="Google Shape;993;gf31fb77f8f_0_1542"/>
          <p:cNvSpPr txBox="1">
            <a:spLocks noGrp="1"/>
          </p:cNvSpPr>
          <p:nvPr>
            <p:ph type="subTitle" idx="2"/>
          </p:nvPr>
        </p:nvSpPr>
        <p:spPr>
          <a:xfrm>
            <a:off x="596485" y="959437"/>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994"/>
        <p:cNvGrpSpPr/>
        <p:nvPr/>
      </p:nvGrpSpPr>
      <p:grpSpPr>
        <a:xfrm>
          <a:off x="0" y="0"/>
          <a:ext cx="0" cy="0"/>
          <a:chOff x="0" y="0"/>
          <a:chExt cx="0" cy="0"/>
        </a:xfrm>
      </p:grpSpPr>
      <p:sp>
        <p:nvSpPr>
          <p:cNvPr id="995" name="Google Shape;995;gf31fb77f8f_0_154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96" name="Google Shape;996;gf31fb77f8f_0_1549"/>
          <p:cNvSpPr txBox="1">
            <a:spLocks noGrp="1"/>
          </p:cNvSpPr>
          <p:nvPr>
            <p:ph type="title"/>
          </p:nvPr>
        </p:nvSpPr>
        <p:spPr>
          <a:xfrm>
            <a:off x="603250" y="95250"/>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97" name="Google Shape;997;gf31fb77f8f_0_154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998" name="Google Shape;998;gf31fb77f8f_0_1549"/>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99" name="Google Shape;999;gf31fb77f8f_0_1549"/>
          <p:cNvCxnSpPr/>
          <p:nvPr/>
        </p:nvCxnSpPr>
        <p:spPr>
          <a:xfrm>
            <a:off x="445975" y="1733043"/>
            <a:ext cx="11231700" cy="0"/>
          </a:xfrm>
          <a:prstGeom prst="straightConnector1">
            <a:avLst/>
          </a:prstGeom>
          <a:noFill/>
          <a:ln w="9525" cap="flat" cmpd="sng">
            <a:solidFill>
              <a:srgbClr val="BCBEC0"/>
            </a:solidFill>
            <a:prstDash val="solid"/>
            <a:round/>
            <a:headEnd type="none" w="sm" len="sm"/>
            <a:tailEnd type="none" w="sm" len="sm"/>
          </a:ln>
        </p:spPr>
      </p:cxnSp>
      <p:sp>
        <p:nvSpPr>
          <p:cNvPr id="1000" name="Google Shape;1000;gf31fb77f8f_0_1549"/>
          <p:cNvSpPr txBox="1">
            <a:spLocks noGrp="1"/>
          </p:cNvSpPr>
          <p:nvPr>
            <p:ph type="subTitle" idx="2"/>
          </p:nvPr>
        </p:nvSpPr>
        <p:spPr>
          <a:xfrm>
            <a:off x="596485" y="1012986"/>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1001"/>
        <p:cNvGrpSpPr/>
        <p:nvPr/>
      </p:nvGrpSpPr>
      <p:grpSpPr>
        <a:xfrm>
          <a:off x="0" y="0"/>
          <a:ext cx="0" cy="0"/>
          <a:chOff x="0" y="0"/>
          <a:chExt cx="0" cy="0"/>
        </a:xfrm>
      </p:grpSpPr>
      <p:sp>
        <p:nvSpPr>
          <p:cNvPr id="1002" name="Google Shape;1002;gf31fb77f8f_0_155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03" name="Google Shape;1003;gf31fb77f8f_0_1556"/>
          <p:cNvSpPr txBox="1">
            <a:spLocks noGrp="1"/>
          </p:cNvSpPr>
          <p:nvPr>
            <p:ph type="title"/>
          </p:nvPr>
        </p:nvSpPr>
        <p:spPr>
          <a:xfrm>
            <a:off x="444500" y="95783"/>
            <a:ext cx="5049000" cy="7614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4" name="Google Shape;1004;gf31fb77f8f_0_1556"/>
          <p:cNvCxnSpPr/>
          <p:nvPr/>
        </p:nvCxnSpPr>
        <p:spPr>
          <a:xfrm>
            <a:off x="445975" y="849128"/>
            <a:ext cx="11231700" cy="0"/>
          </a:xfrm>
          <a:prstGeom prst="straightConnector1">
            <a:avLst/>
          </a:prstGeom>
          <a:noFill/>
          <a:ln w="9525" cap="flat" cmpd="sng">
            <a:solidFill>
              <a:srgbClr val="BCBEC0"/>
            </a:solidFill>
            <a:prstDash val="solid"/>
            <a:round/>
            <a:headEnd type="none" w="sm" len="sm"/>
            <a:tailEnd type="none" w="sm" len="sm"/>
          </a:ln>
        </p:spPr>
      </p:cxnSp>
      <p:sp>
        <p:nvSpPr>
          <p:cNvPr id="1005" name="Google Shape;1005;gf31fb77f8f_0_1556"/>
          <p:cNvSpPr txBox="1">
            <a:spLocks noGrp="1"/>
          </p:cNvSpPr>
          <p:nvPr>
            <p:ph type="body" idx="1"/>
          </p:nvPr>
        </p:nvSpPr>
        <p:spPr>
          <a:xfrm>
            <a:off x="1357973"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06" name="Google Shape;1006;gf31fb77f8f_0_1556"/>
          <p:cNvCxnSpPr/>
          <p:nvPr/>
        </p:nvCxnSpPr>
        <p:spPr>
          <a:xfrm>
            <a:off x="445975" y="1724920"/>
            <a:ext cx="11231700" cy="0"/>
          </a:xfrm>
          <a:prstGeom prst="straightConnector1">
            <a:avLst/>
          </a:prstGeom>
          <a:noFill/>
          <a:ln w="9525" cap="flat" cmpd="sng">
            <a:solidFill>
              <a:srgbClr val="BCBEC0"/>
            </a:solidFill>
            <a:prstDash val="solid"/>
            <a:round/>
            <a:headEnd type="none" w="sm" len="sm"/>
            <a:tailEnd type="none" w="sm" len="sm"/>
          </a:ln>
        </p:spPr>
      </p:cxnSp>
      <p:sp>
        <p:nvSpPr>
          <p:cNvPr id="1007" name="Google Shape;1007;gf31fb77f8f_0_1556"/>
          <p:cNvSpPr txBox="1">
            <a:spLocks noGrp="1"/>
          </p:cNvSpPr>
          <p:nvPr>
            <p:ph type="subTitle" idx="2"/>
          </p:nvPr>
        </p:nvSpPr>
        <p:spPr>
          <a:xfrm>
            <a:off x="444500" y="918894"/>
            <a:ext cx="50490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8" name="Google Shape;1008;gf31fb77f8f_0_1556"/>
          <p:cNvSpPr txBox="1">
            <a:spLocks noGrp="1"/>
          </p:cNvSpPr>
          <p:nvPr>
            <p:ph type="body" idx="3"/>
          </p:nvPr>
        </p:nvSpPr>
        <p:spPr>
          <a:xfrm>
            <a:off x="6200662" y="94950"/>
            <a:ext cx="5102400"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9" name="Google Shape;1009;gf31fb77f8f_0_1556"/>
          <p:cNvSpPr txBox="1">
            <a:spLocks noGrp="1"/>
          </p:cNvSpPr>
          <p:nvPr>
            <p:ph type="body" idx="4"/>
          </p:nvPr>
        </p:nvSpPr>
        <p:spPr>
          <a:xfrm>
            <a:off x="6149258"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0" name="Google Shape;1010;gf31fb77f8f_0_1556"/>
          <p:cNvSpPr txBox="1"/>
          <p:nvPr/>
        </p:nvSpPr>
        <p:spPr>
          <a:xfrm>
            <a:off x="6200662" y="917428"/>
            <a:ext cx="5049000" cy="5937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1011"/>
        <p:cNvGrpSpPr/>
        <p:nvPr/>
      </p:nvGrpSpPr>
      <p:grpSpPr>
        <a:xfrm>
          <a:off x="0" y="0"/>
          <a:ext cx="0" cy="0"/>
          <a:chOff x="0" y="0"/>
          <a:chExt cx="0" cy="0"/>
        </a:xfrm>
      </p:grpSpPr>
      <p:sp>
        <p:nvSpPr>
          <p:cNvPr id="1012" name="Google Shape;1012;gf31fb77f8f_0_156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3" name="Google Shape;1013;gf31fb77f8f_0_156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14" name="Google Shape;1014;gf31fb77f8f_0_1566"/>
          <p:cNvCxnSpPr/>
          <p:nvPr/>
        </p:nvCxnSpPr>
        <p:spPr>
          <a:xfrm>
            <a:off x="445975" y="871042"/>
            <a:ext cx="11231700" cy="0"/>
          </a:xfrm>
          <a:prstGeom prst="straightConnector1">
            <a:avLst/>
          </a:prstGeom>
          <a:noFill/>
          <a:ln w="9525" cap="flat" cmpd="sng">
            <a:solidFill>
              <a:srgbClr val="BCBEC0"/>
            </a:solidFill>
            <a:prstDash val="solid"/>
            <a:round/>
            <a:headEnd type="none" w="sm" len="sm"/>
            <a:tailEnd type="none" w="sm" len="sm"/>
          </a:ln>
        </p:spPr>
      </p:cxnSp>
      <p:sp>
        <p:nvSpPr>
          <p:cNvPr id="1015" name="Google Shape;1015;gf31fb77f8f_0_1566"/>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16" name="Google Shape;1016;gf31fb77f8f_0_1566"/>
          <p:cNvCxnSpPr/>
          <p:nvPr/>
        </p:nvCxnSpPr>
        <p:spPr>
          <a:xfrm>
            <a:off x="444500" y="1750751"/>
            <a:ext cx="11231700" cy="0"/>
          </a:xfrm>
          <a:prstGeom prst="straightConnector1">
            <a:avLst/>
          </a:prstGeom>
          <a:noFill/>
          <a:ln w="9525" cap="flat" cmpd="sng">
            <a:solidFill>
              <a:srgbClr val="BCBEC0"/>
            </a:solidFill>
            <a:prstDash val="solid"/>
            <a:round/>
            <a:headEnd type="none" w="sm" len="sm"/>
            <a:tailEnd type="none" w="sm" len="sm"/>
          </a:ln>
        </p:spPr>
      </p:cxnSp>
      <p:sp>
        <p:nvSpPr>
          <p:cNvPr id="1017" name="Google Shape;1017;gf31fb77f8f_0_1566"/>
          <p:cNvSpPr txBox="1">
            <a:spLocks noGrp="1"/>
          </p:cNvSpPr>
          <p:nvPr>
            <p:ph type="subTitle" idx="2"/>
          </p:nvPr>
        </p:nvSpPr>
        <p:spPr>
          <a:xfrm>
            <a:off x="596485" y="1026777"/>
            <a:ext cx="107064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1018"/>
        <p:cNvGrpSpPr/>
        <p:nvPr/>
      </p:nvGrpSpPr>
      <p:grpSpPr>
        <a:xfrm>
          <a:off x="0" y="0"/>
          <a:ext cx="0" cy="0"/>
          <a:chOff x="0" y="0"/>
          <a:chExt cx="0" cy="0"/>
        </a:xfrm>
      </p:grpSpPr>
      <p:sp>
        <p:nvSpPr>
          <p:cNvPr id="1019" name="Google Shape;1019;gf31fb77f8f_0_1573"/>
          <p:cNvSpPr>
            <a:spLocks noGrp="1"/>
          </p:cNvSpPr>
          <p:nvPr>
            <p:ph type="pic" idx="2"/>
          </p:nvPr>
        </p:nvSpPr>
        <p:spPr>
          <a:xfrm>
            <a:off x="6096000" y="0"/>
            <a:ext cx="6096000" cy="6858000"/>
          </a:xfrm>
          <a:prstGeom prst="rect">
            <a:avLst/>
          </a:prstGeom>
          <a:noFill/>
          <a:ln>
            <a:noFill/>
          </a:ln>
        </p:spPr>
      </p:sp>
      <p:sp>
        <p:nvSpPr>
          <p:cNvPr id="1020" name="Google Shape;1020;gf31fb77f8f_0_1573"/>
          <p:cNvSpPr txBox="1">
            <a:spLocks noGrp="1"/>
          </p:cNvSpPr>
          <p:nvPr>
            <p:ph type="title"/>
          </p:nvPr>
        </p:nvSpPr>
        <p:spPr>
          <a:xfrm>
            <a:off x="1614716" y="1215572"/>
            <a:ext cx="4027800" cy="17379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1" name="Google Shape;1021;gf31fb77f8f_0_1573"/>
          <p:cNvSpPr txBox="1">
            <a:spLocks noGrp="1"/>
          </p:cNvSpPr>
          <p:nvPr>
            <p:ph type="body" idx="1"/>
          </p:nvPr>
        </p:nvSpPr>
        <p:spPr>
          <a:xfrm>
            <a:off x="956353" y="4014110"/>
            <a:ext cx="4686000" cy="2092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2" name="Google Shape;1022;gf31fb77f8f_0_1573"/>
          <p:cNvPicPr preferRelativeResize="0"/>
          <p:nvPr/>
        </p:nvPicPr>
        <p:blipFill rotWithShape="1">
          <a:blip r:embed="rId2">
            <a:alphaModFix/>
          </a:blip>
          <a:srcRect/>
          <a:stretch/>
        </p:blipFill>
        <p:spPr>
          <a:xfrm>
            <a:off x="1101493" y="2485572"/>
            <a:ext cx="385472" cy="392528"/>
          </a:xfrm>
          <a:prstGeom prst="rect">
            <a:avLst/>
          </a:prstGeom>
          <a:noFill/>
          <a:ln>
            <a:noFill/>
          </a:ln>
        </p:spPr>
      </p:pic>
      <p:cxnSp>
        <p:nvCxnSpPr>
          <p:cNvPr id="1023" name="Google Shape;1023;gf31fb77f8f_0_1573"/>
          <p:cNvCxnSpPr/>
          <p:nvPr/>
        </p:nvCxnSpPr>
        <p:spPr>
          <a:xfrm>
            <a:off x="956353" y="3156858"/>
            <a:ext cx="4613400" cy="0"/>
          </a:xfrm>
          <a:prstGeom prst="straightConnector1">
            <a:avLst/>
          </a:prstGeom>
          <a:noFill/>
          <a:ln w="9525" cap="flat" cmpd="sng">
            <a:solidFill>
              <a:srgbClr val="808285"/>
            </a:solidFill>
            <a:prstDash val="solid"/>
            <a:round/>
            <a:headEnd type="none" w="sm" len="sm"/>
            <a:tailEnd type="none" w="sm" len="sm"/>
          </a:ln>
        </p:spPr>
      </p:cxnSp>
      <p:cxnSp>
        <p:nvCxnSpPr>
          <p:cNvPr id="1024" name="Google Shape;1024;gf31fb77f8f_0_1573"/>
          <p:cNvCxnSpPr/>
          <p:nvPr/>
        </p:nvCxnSpPr>
        <p:spPr>
          <a:xfrm>
            <a:off x="956353" y="3864429"/>
            <a:ext cx="4613400" cy="0"/>
          </a:xfrm>
          <a:prstGeom prst="straightConnector1">
            <a:avLst/>
          </a:prstGeom>
          <a:noFill/>
          <a:ln w="9525" cap="flat" cmpd="sng">
            <a:solidFill>
              <a:srgbClr val="808285"/>
            </a:solidFill>
            <a:prstDash val="solid"/>
            <a:round/>
            <a:headEnd type="none" w="sm" len="sm"/>
            <a:tailEnd type="none" w="sm" len="sm"/>
          </a:ln>
        </p:spPr>
      </p:cxnSp>
      <p:sp>
        <p:nvSpPr>
          <p:cNvPr id="1025" name="Google Shape;1025;gf31fb77f8f_0_1573"/>
          <p:cNvSpPr txBox="1">
            <a:spLocks noGrp="1"/>
          </p:cNvSpPr>
          <p:nvPr>
            <p:ph type="body" idx="3"/>
          </p:nvPr>
        </p:nvSpPr>
        <p:spPr>
          <a:xfrm>
            <a:off x="956353" y="3156858"/>
            <a:ext cx="4686000" cy="6879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6" name="Google Shape;1026;gf31fb77f8f_0_157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1027"/>
        <p:cNvGrpSpPr/>
        <p:nvPr/>
      </p:nvGrpSpPr>
      <p:grpSpPr>
        <a:xfrm>
          <a:off x="0" y="0"/>
          <a:ext cx="0" cy="0"/>
          <a:chOff x="0" y="0"/>
          <a:chExt cx="0" cy="0"/>
        </a:xfrm>
      </p:grpSpPr>
      <p:sp>
        <p:nvSpPr>
          <p:cNvPr id="1028" name="Google Shape;1028;gf31fb77f8f_0_158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29" name="Google Shape;1029;gf31fb77f8f_0_1582"/>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030" name="Google Shape;1030;gf31fb77f8f_0_1582"/>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1" name="Google Shape;1031;gf31fb77f8f_0_1582"/>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2" name="Google Shape;1032;gf31fb77f8f_0_1582"/>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3" name="Google Shape;1033;gf31fb77f8f_0_1582"/>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4" name="Google Shape;1034;gf31fb77f8f_0_1582"/>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5" name="Google Shape;1035;gf31fb77f8f_0_1582"/>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6" name="Google Shape;1036;gf31fb77f8f_0_1582"/>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7" name="Google Shape;1037;gf31fb77f8f_0_1582"/>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8" name="Google Shape;1038;gf31fb77f8f_0_1582"/>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9" name="Google Shape;1039;gf31fb77f8f_0_1582"/>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1040"/>
        <p:cNvGrpSpPr/>
        <p:nvPr/>
      </p:nvGrpSpPr>
      <p:grpSpPr>
        <a:xfrm>
          <a:off x="0" y="0"/>
          <a:ext cx="0" cy="0"/>
          <a:chOff x="0" y="0"/>
          <a:chExt cx="0" cy="0"/>
        </a:xfrm>
      </p:grpSpPr>
      <p:sp>
        <p:nvSpPr>
          <p:cNvPr id="1041" name="Google Shape;1041;gf31fb77f8f_0_159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2" name="Google Shape;1042;gf31fb77f8f_0_1595"/>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3" name="Google Shape;1043;gf31fb77f8f_0_1595"/>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4" name="Google Shape;1044;gf31fb77f8f_0_1595"/>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5" name="Google Shape;1045;gf31fb77f8f_0_1595"/>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46" name="Google Shape;1046;gf31fb77f8f_0_1595"/>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047" name="Google Shape;1047;gf31fb77f8f_0_1595"/>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8" name="Google Shape;1048;gf31fb77f8f_0_1595"/>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9" name="Google Shape;1049;gf31fb77f8f_0_1595"/>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0" name="Google Shape;1050;gf31fb77f8f_0_1595"/>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1" name="Google Shape;1051;gf31fb77f8f_0_1595"/>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2" name="Google Shape;1052;gf31fb77f8f_0_1595"/>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1053"/>
        <p:cNvGrpSpPr/>
        <p:nvPr/>
      </p:nvGrpSpPr>
      <p:grpSpPr>
        <a:xfrm>
          <a:off x="0" y="0"/>
          <a:ext cx="0" cy="0"/>
          <a:chOff x="0" y="0"/>
          <a:chExt cx="0" cy="0"/>
        </a:xfrm>
      </p:grpSpPr>
      <p:sp>
        <p:nvSpPr>
          <p:cNvPr id="1054" name="Google Shape;1054;gf31fb77f8f_0_1608"/>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5" name="Google Shape;1055;gf31fb77f8f_0_160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6" name="Google Shape;1056;gf31fb77f8f_0_1608"/>
          <p:cNvSpPr txBox="1">
            <a:spLocks noGrp="1"/>
          </p:cNvSpPr>
          <p:nvPr>
            <p:ph type="body" idx="1"/>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7" name="Google Shape;1057;gf31fb77f8f_0_1608"/>
          <p:cNvSpPr txBox="1">
            <a:spLocks noGrp="1"/>
          </p:cNvSpPr>
          <p:nvPr>
            <p:ph type="body" idx="2"/>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8" name="Google Shape;1058;gf31fb77f8f_0_1608"/>
          <p:cNvSpPr txBox="1">
            <a:spLocks noGrp="1"/>
          </p:cNvSpPr>
          <p:nvPr>
            <p:ph type="body" idx="3"/>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9" name="Google Shape;1059;gf31fb77f8f_0_1608"/>
          <p:cNvSpPr txBox="1">
            <a:spLocks noGrp="1"/>
          </p:cNvSpPr>
          <p:nvPr>
            <p:ph type="body" idx="4"/>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0" name="Google Shape;1060;gf31fb77f8f_0_1608"/>
          <p:cNvSpPr txBox="1">
            <a:spLocks noGrp="1"/>
          </p:cNvSpPr>
          <p:nvPr>
            <p:ph type="body" idx="5"/>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1" name="Google Shape;1061;gf31fb77f8f_0_1608"/>
          <p:cNvSpPr txBox="1">
            <a:spLocks noGrp="1"/>
          </p:cNvSpPr>
          <p:nvPr>
            <p:ph type="body" idx="6"/>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2" name="Google Shape;1062;gf31fb77f8f_0_1608"/>
          <p:cNvSpPr txBox="1">
            <a:spLocks noGrp="1"/>
          </p:cNvSpPr>
          <p:nvPr>
            <p:ph type="body" idx="7"/>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3" name="Google Shape;1063;gf31fb77f8f_0_1608"/>
          <p:cNvSpPr txBox="1">
            <a:spLocks noGrp="1"/>
          </p:cNvSpPr>
          <p:nvPr>
            <p:ph type="body" idx="8"/>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4" name="Google Shape;1064;gf31fb77f8f_0_1608"/>
          <p:cNvSpPr txBox="1">
            <a:spLocks noGrp="1"/>
          </p:cNvSpPr>
          <p:nvPr>
            <p:ph type="body" idx="9"/>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65" name="Google Shape;1065;gf31fb77f8f_0_1608"/>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141"/>
        <p:cNvGrpSpPr/>
        <p:nvPr/>
      </p:nvGrpSpPr>
      <p:grpSpPr>
        <a:xfrm>
          <a:off x="0" y="0"/>
          <a:ext cx="0" cy="0"/>
          <a:chOff x="0" y="0"/>
          <a:chExt cx="0" cy="0"/>
        </a:xfrm>
      </p:grpSpPr>
      <p:sp>
        <p:nvSpPr>
          <p:cNvPr id="142" name="Google Shape;142;p82"/>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 name="Google Shape;143;p82"/>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82"/>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82"/>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 name="Google Shape;146;p82"/>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1066"/>
        <p:cNvGrpSpPr/>
        <p:nvPr/>
      </p:nvGrpSpPr>
      <p:grpSpPr>
        <a:xfrm>
          <a:off x="0" y="0"/>
          <a:ext cx="0" cy="0"/>
          <a:chOff x="0" y="0"/>
          <a:chExt cx="0" cy="0"/>
        </a:xfrm>
      </p:grpSpPr>
      <p:sp>
        <p:nvSpPr>
          <p:cNvPr id="1067" name="Google Shape;1067;gf31fb77f8f_0_162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68" name="Google Shape;1068;gf31fb77f8f_0_1621"/>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9" name="Google Shape;1069;gf31fb77f8f_0_1621"/>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0" name="Google Shape;1070;gf31fb77f8f_0_1621"/>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1" name="Google Shape;1071;gf31fb77f8f_0_1621"/>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72" name="Google Shape;1072;gf31fb77f8f_0_1621"/>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073" name="Google Shape;1073;gf31fb77f8f_0_1621"/>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4" name="Google Shape;1074;gf31fb77f8f_0_1621"/>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5" name="Google Shape;1075;gf31fb77f8f_0_1621"/>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6" name="Google Shape;1076;gf31fb77f8f_0_1621"/>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7" name="Google Shape;1077;gf31fb77f8f_0_1621"/>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8" name="Google Shape;1078;gf31fb77f8f_0_1621"/>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1079"/>
        <p:cNvGrpSpPr/>
        <p:nvPr/>
      </p:nvGrpSpPr>
      <p:grpSpPr>
        <a:xfrm>
          <a:off x="0" y="0"/>
          <a:ext cx="0" cy="0"/>
          <a:chOff x="0" y="0"/>
          <a:chExt cx="0" cy="0"/>
        </a:xfrm>
      </p:grpSpPr>
      <p:sp>
        <p:nvSpPr>
          <p:cNvPr id="1080" name="Google Shape;1080;gf31fb77f8f_0_1634"/>
          <p:cNvSpPr txBox="1">
            <a:spLocks noGrp="1"/>
          </p:cNvSpPr>
          <p:nvPr>
            <p:ph type="title"/>
          </p:nvPr>
        </p:nvSpPr>
        <p:spPr>
          <a:xfrm>
            <a:off x="603250" y="97198"/>
            <a:ext cx="10699800" cy="760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1" name="Google Shape;1081;gf31fb77f8f_0_163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82" name="Google Shape;1082;gf31fb77f8f_0_1634"/>
          <p:cNvCxnSpPr/>
          <p:nvPr/>
        </p:nvCxnSpPr>
        <p:spPr>
          <a:xfrm>
            <a:off x="445975" y="870489"/>
            <a:ext cx="11231700" cy="0"/>
          </a:xfrm>
          <a:prstGeom prst="straightConnector1">
            <a:avLst/>
          </a:prstGeom>
          <a:noFill/>
          <a:ln w="9525" cap="flat" cmpd="sng">
            <a:solidFill>
              <a:srgbClr val="BCBEC0"/>
            </a:solidFill>
            <a:prstDash val="solid"/>
            <a:round/>
            <a:headEnd type="none" w="sm" len="sm"/>
            <a:tailEnd type="none" w="sm" len="sm"/>
          </a:ln>
        </p:spPr>
      </p:cxnSp>
      <p:sp>
        <p:nvSpPr>
          <p:cNvPr id="1083" name="Google Shape;1083;gf31fb77f8f_0_1634"/>
          <p:cNvSpPr txBox="1">
            <a:spLocks noGrp="1"/>
          </p:cNvSpPr>
          <p:nvPr>
            <p:ph type="body" idx="1"/>
          </p:nvPr>
        </p:nvSpPr>
        <p:spPr>
          <a:xfrm>
            <a:off x="60801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4" name="Google Shape;1084;gf31fb77f8f_0_1634"/>
          <p:cNvSpPr txBox="1">
            <a:spLocks noGrp="1"/>
          </p:cNvSpPr>
          <p:nvPr>
            <p:ph type="body" idx="2"/>
          </p:nvPr>
        </p:nvSpPr>
        <p:spPr>
          <a:xfrm>
            <a:off x="60801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5" name="Google Shape;1085;gf31fb77f8f_0_1634"/>
          <p:cNvSpPr txBox="1">
            <a:spLocks noGrp="1"/>
          </p:cNvSpPr>
          <p:nvPr>
            <p:ph type="body" idx="3"/>
          </p:nvPr>
        </p:nvSpPr>
        <p:spPr>
          <a:xfrm>
            <a:off x="4579654"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6" name="Google Shape;1086;gf31fb77f8f_0_1634"/>
          <p:cNvSpPr txBox="1">
            <a:spLocks noGrp="1"/>
          </p:cNvSpPr>
          <p:nvPr>
            <p:ph type="body" idx="4"/>
          </p:nvPr>
        </p:nvSpPr>
        <p:spPr>
          <a:xfrm>
            <a:off x="457965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7" name="Google Shape;1087;gf31fb77f8f_0_1634"/>
          <p:cNvSpPr txBox="1">
            <a:spLocks noGrp="1"/>
          </p:cNvSpPr>
          <p:nvPr>
            <p:ph type="body" idx="5"/>
          </p:nvPr>
        </p:nvSpPr>
        <p:spPr>
          <a:xfrm>
            <a:off x="8406891"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8" name="Google Shape;1088;gf31fb77f8f_0_1634"/>
          <p:cNvSpPr txBox="1">
            <a:spLocks noGrp="1"/>
          </p:cNvSpPr>
          <p:nvPr>
            <p:ph type="body" idx="6"/>
          </p:nvPr>
        </p:nvSpPr>
        <p:spPr>
          <a:xfrm>
            <a:off x="8406891"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9" name="Google Shape;1089;gf31fb77f8f_0_1634"/>
          <p:cNvSpPr txBox="1">
            <a:spLocks noGrp="1"/>
          </p:cNvSpPr>
          <p:nvPr>
            <p:ph type="body" idx="7"/>
          </p:nvPr>
        </p:nvSpPr>
        <p:spPr>
          <a:xfrm>
            <a:off x="60801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0" name="Google Shape;1090;gf31fb77f8f_0_1634"/>
          <p:cNvSpPr txBox="1">
            <a:spLocks noGrp="1"/>
          </p:cNvSpPr>
          <p:nvPr>
            <p:ph type="body" idx="8"/>
          </p:nvPr>
        </p:nvSpPr>
        <p:spPr>
          <a:xfrm>
            <a:off x="60801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1" name="Google Shape;1091;gf31fb77f8f_0_1634"/>
          <p:cNvSpPr txBox="1">
            <a:spLocks noGrp="1"/>
          </p:cNvSpPr>
          <p:nvPr>
            <p:ph type="body" idx="9"/>
          </p:nvPr>
        </p:nvSpPr>
        <p:spPr>
          <a:xfrm>
            <a:off x="4579654"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2" name="Google Shape;1092;gf31fb77f8f_0_1634"/>
          <p:cNvSpPr txBox="1">
            <a:spLocks noGrp="1"/>
          </p:cNvSpPr>
          <p:nvPr>
            <p:ph type="body" idx="13"/>
          </p:nvPr>
        </p:nvSpPr>
        <p:spPr>
          <a:xfrm>
            <a:off x="457965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3" name="Google Shape;1093;gf31fb77f8f_0_1634"/>
          <p:cNvSpPr txBox="1">
            <a:spLocks noGrp="1"/>
          </p:cNvSpPr>
          <p:nvPr>
            <p:ph type="body" idx="14"/>
          </p:nvPr>
        </p:nvSpPr>
        <p:spPr>
          <a:xfrm>
            <a:off x="8406891"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4" name="Google Shape;1094;gf31fb77f8f_0_1634"/>
          <p:cNvSpPr txBox="1">
            <a:spLocks noGrp="1"/>
          </p:cNvSpPr>
          <p:nvPr>
            <p:ph type="body" idx="15"/>
          </p:nvPr>
        </p:nvSpPr>
        <p:spPr>
          <a:xfrm>
            <a:off x="8406891"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1095"/>
        <p:cNvGrpSpPr/>
        <p:nvPr/>
      </p:nvGrpSpPr>
      <p:grpSpPr>
        <a:xfrm>
          <a:off x="0" y="0"/>
          <a:ext cx="0" cy="0"/>
          <a:chOff x="0" y="0"/>
          <a:chExt cx="0" cy="0"/>
        </a:xfrm>
      </p:grpSpPr>
      <p:sp>
        <p:nvSpPr>
          <p:cNvPr id="1096" name="Google Shape;1096;gf31fb77f8f_0_1650"/>
          <p:cNvSpPr txBox="1">
            <a:spLocks noGrp="1"/>
          </p:cNvSpPr>
          <p:nvPr>
            <p:ph type="title"/>
          </p:nvPr>
        </p:nvSpPr>
        <p:spPr>
          <a:xfrm>
            <a:off x="60325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7" name="Google Shape;1097;gf31fb77f8f_0_165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98" name="Google Shape;1098;gf31fb77f8f_0_165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099" name="Google Shape;1099;gf31fb77f8f_0_1650"/>
          <p:cNvSpPr txBox="1">
            <a:spLocks noGrp="1"/>
          </p:cNvSpPr>
          <p:nvPr>
            <p:ph type="body" idx="1"/>
          </p:nvPr>
        </p:nvSpPr>
        <p:spPr>
          <a:xfrm>
            <a:off x="611040"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gf31fb77f8f_0_1650"/>
          <p:cNvSpPr txBox="1">
            <a:spLocks noGrp="1"/>
          </p:cNvSpPr>
          <p:nvPr>
            <p:ph type="body" idx="2"/>
          </p:nvPr>
        </p:nvSpPr>
        <p:spPr>
          <a:xfrm>
            <a:off x="611040"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gf31fb77f8f_0_1650"/>
          <p:cNvSpPr txBox="1">
            <a:spLocks noGrp="1"/>
          </p:cNvSpPr>
          <p:nvPr>
            <p:ph type="body" idx="3"/>
          </p:nvPr>
        </p:nvSpPr>
        <p:spPr>
          <a:xfrm>
            <a:off x="458267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gf31fb77f8f_0_1650"/>
          <p:cNvSpPr txBox="1">
            <a:spLocks noGrp="1"/>
          </p:cNvSpPr>
          <p:nvPr>
            <p:ph type="body" idx="4"/>
          </p:nvPr>
        </p:nvSpPr>
        <p:spPr>
          <a:xfrm>
            <a:off x="458267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3" name="Google Shape;1103;gf31fb77f8f_0_1650"/>
          <p:cNvSpPr txBox="1">
            <a:spLocks noGrp="1"/>
          </p:cNvSpPr>
          <p:nvPr>
            <p:ph type="body" idx="5"/>
          </p:nvPr>
        </p:nvSpPr>
        <p:spPr>
          <a:xfrm>
            <a:off x="8409915"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4" name="Google Shape;1104;gf31fb77f8f_0_1650"/>
          <p:cNvSpPr txBox="1">
            <a:spLocks noGrp="1"/>
          </p:cNvSpPr>
          <p:nvPr>
            <p:ph type="body" idx="6"/>
          </p:nvPr>
        </p:nvSpPr>
        <p:spPr>
          <a:xfrm>
            <a:off x="840991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5" name="Google Shape;1105;gf31fb77f8f_0_1650"/>
          <p:cNvSpPr txBox="1">
            <a:spLocks noGrp="1"/>
          </p:cNvSpPr>
          <p:nvPr>
            <p:ph type="body" idx="7"/>
          </p:nvPr>
        </p:nvSpPr>
        <p:spPr>
          <a:xfrm>
            <a:off x="611040"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6" name="Google Shape;1106;gf31fb77f8f_0_1650"/>
          <p:cNvSpPr txBox="1">
            <a:spLocks noGrp="1"/>
          </p:cNvSpPr>
          <p:nvPr>
            <p:ph type="body" idx="8"/>
          </p:nvPr>
        </p:nvSpPr>
        <p:spPr>
          <a:xfrm>
            <a:off x="611040"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7" name="Google Shape;1107;gf31fb77f8f_0_1650"/>
          <p:cNvSpPr txBox="1">
            <a:spLocks noGrp="1"/>
          </p:cNvSpPr>
          <p:nvPr>
            <p:ph type="body" idx="9"/>
          </p:nvPr>
        </p:nvSpPr>
        <p:spPr>
          <a:xfrm>
            <a:off x="458267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8" name="Google Shape;1108;gf31fb77f8f_0_1650"/>
          <p:cNvSpPr txBox="1">
            <a:spLocks noGrp="1"/>
          </p:cNvSpPr>
          <p:nvPr>
            <p:ph type="body" idx="13"/>
          </p:nvPr>
        </p:nvSpPr>
        <p:spPr>
          <a:xfrm>
            <a:off x="458267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9" name="Google Shape;1109;gf31fb77f8f_0_1650"/>
          <p:cNvSpPr txBox="1">
            <a:spLocks noGrp="1"/>
          </p:cNvSpPr>
          <p:nvPr>
            <p:ph type="body" idx="14"/>
          </p:nvPr>
        </p:nvSpPr>
        <p:spPr>
          <a:xfrm>
            <a:off x="8409915"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0" name="Google Shape;1110;gf31fb77f8f_0_1650"/>
          <p:cNvSpPr txBox="1">
            <a:spLocks noGrp="1"/>
          </p:cNvSpPr>
          <p:nvPr>
            <p:ph type="body" idx="15"/>
          </p:nvPr>
        </p:nvSpPr>
        <p:spPr>
          <a:xfrm>
            <a:off x="840991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1111"/>
        <p:cNvGrpSpPr/>
        <p:nvPr/>
      </p:nvGrpSpPr>
      <p:grpSpPr>
        <a:xfrm>
          <a:off x="0" y="0"/>
          <a:ext cx="0" cy="0"/>
          <a:chOff x="0" y="0"/>
          <a:chExt cx="0" cy="0"/>
        </a:xfrm>
      </p:grpSpPr>
      <p:sp>
        <p:nvSpPr>
          <p:cNvPr id="1112" name="Google Shape;1112;gf31fb77f8f_0_1666"/>
          <p:cNvSpPr txBox="1">
            <a:spLocks noGrp="1"/>
          </p:cNvSpPr>
          <p:nvPr>
            <p:ph type="title"/>
          </p:nvPr>
        </p:nvSpPr>
        <p:spPr>
          <a:xfrm>
            <a:off x="44450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3" name="Google Shape;1113;gf31fb77f8f_0_166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14" name="Google Shape;1114;gf31fb77f8f_0_1666"/>
          <p:cNvSpPr txBox="1">
            <a:spLocks noGrp="1"/>
          </p:cNvSpPr>
          <p:nvPr>
            <p:ph type="body" idx="1"/>
          </p:nvPr>
        </p:nvSpPr>
        <p:spPr>
          <a:xfrm>
            <a:off x="611582"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5" name="Google Shape;1115;gf31fb77f8f_0_1666"/>
          <p:cNvSpPr txBox="1">
            <a:spLocks noGrp="1"/>
          </p:cNvSpPr>
          <p:nvPr>
            <p:ph type="body" idx="2"/>
          </p:nvPr>
        </p:nvSpPr>
        <p:spPr>
          <a:xfrm>
            <a:off x="611582"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6" name="Google Shape;1116;gf31fb77f8f_0_1666"/>
          <p:cNvSpPr txBox="1">
            <a:spLocks noGrp="1"/>
          </p:cNvSpPr>
          <p:nvPr>
            <p:ph type="body" idx="3"/>
          </p:nvPr>
        </p:nvSpPr>
        <p:spPr>
          <a:xfrm>
            <a:off x="4583219"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7" name="Google Shape;1117;gf31fb77f8f_0_1666"/>
          <p:cNvSpPr txBox="1">
            <a:spLocks noGrp="1"/>
          </p:cNvSpPr>
          <p:nvPr>
            <p:ph type="body" idx="4"/>
          </p:nvPr>
        </p:nvSpPr>
        <p:spPr>
          <a:xfrm>
            <a:off x="4583219"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8" name="Google Shape;1118;gf31fb77f8f_0_1666"/>
          <p:cNvSpPr txBox="1">
            <a:spLocks noGrp="1"/>
          </p:cNvSpPr>
          <p:nvPr>
            <p:ph type="body" idx="5"/>
          </p:nvPr>
        </p:nvSpPr>
        <p:spPr>
          <a:xfrm>
            <a:off x="8410456"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9" name="Google Shape;1119;gf31fb77f8f_0_1666"/>
          <p:cNvSpPr txBox="1">
            <a:spLocks noGrp="1"/>
          </p:cNvSpPr>
          <p:nvPr>
            <p:ph type="body" idx="6"/>
          </p:nvPr>
        </p:nvSpPr>
        <p:spPr>
          <a:xfrm>
            <a:off x="8410456"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0" name="Google Shape;1120;gf31fb77f8f_0_1666"/>
          <p:cNvSpPr txBox="1">
            <a:spLocks noGrp="1"/>
          </p:cNvSpPr>
          <p:nvPr>
            <p:ph type="body" idx="7"/>
          </p:nvPr>
        </p:nvSpPr>
        <p:spPr>
          <a:xfrm>
            <a:off x="611582"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1" name="Google Shape;1121;gf31fb77f8f_0_1666"/>
          <p:cNvSpPr txBox="1">
            <a:spLocks noGrp="1"/>
          </p:cNvSpPr>
          <p:nvPr>
            <p:ph type="body" idx="8"/>
          </p:nvPr>
        </p:nvSpPr>
        <p:spPr>
          <a:xfrm>
            <a:off x="611582"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2" name="Google Shape;1122;gf31fb77f8f_0_1666"/>
          <p:cNvSpPr txBox="1">
            <a:spLocks noGrp="1"/>
          </p:cNvSpPr>
          <p:nvPr>
            <p:ph type="body" idx="9"/>
          </p:nvPr>
        </p:nvSpPr>
        <p:spPr>
          <a:xfrm>
            <a:off x="4583219"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3" name="Google Shape;1123;gf31fb77f8f_0_1666"/>
          <p:cNvSpPr txBox="1">
            <a:spLocks noGrp="1"/>
          </p:cNvSpPr>
          <p:nvPr>
            <p:ph type="body" idx="13"/>
          </p:nvPr>
        </p:nvSpPr>
        <p:spPr>
          <a:xfrm>
            <a:off x="4583219"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4" name="Google Shape;1124;gf31fb77f8f_0_1666"/>
          <p:cNvSpPr txBox="1">
            <a:spLocks noGrp="1"/>
          </p:cNvSpPr>
          <p:nvPr>
            <p:ph type="body" idx="14"/>
          </p:nvPr>
        </p:nvSpPr>
        <p:spPr>
          <a:xfrm>
            <a:off x="8410456"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5" name="Google Shape;1125;gf31fb77f8f_0_1666"/>
          <p:cNvSpPr txBox="1">
            <a:spLocks noGrp="1"/>
          </p:cNvSpPr>
          <p:nvPr>
            <p:ph type="body" idx="15"/>
          </p:nvPr>
        </p:nvSpPr>
        <p:spPr>
          <a:xfrm>
            <a:off x="8410456"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26" name="Google Shape;1126;gf31fb77f8f_0_1666"/>
          <p:cNvCxnSpPr/>
          <p:nvPr/>
        </p:nvCxnSpPr>
        <p:spPr>
          <a:xfrm>
            <a:off x="445975" y="857573"/>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1127"/>
        <p:cNvGrpSpPr/>
        <p:nvPr/>
      </p:nvGrpSpPr>
      <p:grpSpPr>
        <a:xfrm>
          <a:off x="0" y="0"/>
          <a:ext cx="0" cy="0"/>
          <a:chOff x="0" y="0"/>
          <a:chExt cx="0" cy="0"/>
        </a:xfrm>
      </p:grpSpPr>
      <p:sp>
        <p:nvSpPr>
          <p:cNvPr id="1128" name="Google Shape;1128;gf31fb77f8f_0_168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9" name="Google Shape;1129;gf31fb77f8f_0_168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30" name="Google Shape;1130;gf31fb77f8f_0_1682"/>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131" name="Google Shape;1131;gf31fb77f8f_0_1682"/>
          <p:cNvSpPr txBox="1">
            <a:spLocks noGrp="1"/>
          </p:cNvSpPr>
          <p:nvPr>
            <p:ph type="body" idx="1"/>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2" name="Google Shape;1132;gf31fb77f8f_0_1682"/>
          <p:cNvSpPr txBox="1">
            <a:spLocks noGrp="1"/>
          </p:cNvSpPr>
          <p:nvPr>
            <p:ph type="body" idx="2"/>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3" name="Google Shape;1133;gf31fb77f8f_0_1682"/>
          <p:cNvSpPr txBox="1">
            <a:spLocks noGrp="1"/>
          </p:cNvSpPr>
          <p:nvPr>
            <p:ph type="body" idx="3"/>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4" name="Google Shape;1134;gf31fb77f8f_0_1682"/>
          <p:cNvSpPr txBox="1">
            <a:spLocks noGrp="1"/>
          </p:cNvSpPr>
          <p:nvPr>
            <p:ph type="body" idx="4"/>
          </p:nvPr>
        </p:nvSpPr>
        <p:spPr>
          <a:xfrm>
            <a:off x="4426915" y="1397244"/>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5" name="Google Shape;1135;gf31fb77f8f_0_1682"/>
          <p:cNvSpPr txBox="1">
            <a:spLocks noGrp="1"/>
          </p:cNvSpPr>
          <p:nvPr>
            <p:ph type="body" idx="5"/>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6" name="Google Shape;1136;gf31fb77f8f_0_1682"/>
          <p:cNvSpPr txBox="1">
            <a:spLocks noGrp="1"/>
          </p:cNvSpPr>
          <p:nvPr>
            <p:ph type="body" idx="6"/>
          </p:nvPr>
        </p:nvSpPr>
        <p:spPr>
          <a:xfrm>
            <a:off x="8250582"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37" name="Google Shape;1137;gf31fb77f8f_0_1682"/>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138" name="Google Shape;1138;gf31fb77f8f_0_1682"/>
          <p:cNvSpPr txBox="1">
            <a:spLocks noGrp="1"/>
          </p:cNvSpPr>
          <p:nvPr>
            <p:ph type="body" idx="7"/>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1139"/>
        <p:cNvGrpSpPr/>
        <p:nvPr/>
      </p:nvGrpSpPr>
      <p:grpSpPr>
        <a:xfrm>
          <a:off x="0" y="0"/>
          <a:ext cx="0" cy="0"/>
          <a:chOff x="0" y="0"/>
          <a:chExt cx="0" cy="0"/>
        </a:xfrm>
      </p:grpSpPr>
      <p:sp>
        <p:nvSpPr>
          <p:cNvPr id="1140" name="Google Shape;1140;gf31fb77f8f_0_169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41" name="Google Shape;1141;gf31fb77f8f_0_1694"/>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142" name="Google Shape;1142;gf31fb77f8f_0_1694"/>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3" name="Google Shape;1143;gf31fb77f8f_0_1694"/>
          <p:cNvSpPr txBox="1">
            <a:spLocks noGrp="1"/>
          </p:cNvSpPr>
          <p:nvPr>
            <p:ph type="body" idx="2"/>
          </p:nvPr>
        </p:nvSpPr>
        <p:spPr>
          <a:xfrm>
            <a:off x="4426909"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4" name="Google Shape;1144;gf31fb77f8f_0_1694"/>
          <p:cNvSpPr txBox="1">
            <a:spLocks noGrp="1"/>
          </p:cNvSpPr>
          <p:nvPr>
            <p:ph type="body" idx="3"/>
          </p:nvPr>
        </p:nvSpPr>
        <p:spPr>
          <a:xfrm>
            <a:off x="8245135" y="1397001"/>
            <a:ext cx="3032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45" name="Google Shape;1145;gf31fb77f8f_0_1694"/>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146" name="Google Shape;1146;gf31fb77f8f_0_1694"/>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7" name="Google Shape;1147;gf31fb77f8f_0_1694"/>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8" name="Google Shape;1148;gf31fb77f8f_0_1694"/>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9" name="Google Shape;1149;gf31fb77f8f_0_1694"/>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0" name="Google Shape;1150;gf31fb77f8f_0_169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1151"/>
        <p:cNvGrpSpPr/>
        <p:nvPr/>
      </p:nvGrpSpPr>
      <p:grpSpPr>
        <a:xfrm>
          <a:off x="0" y="0"/>
          <a:ext cx="0" cy="0"/>
          <a:chOff x="0" y="0"/>
          <a:chExt cx="0" cy="0"/>
        </a:xfrm>
      </p:grpSpPr>
      <p:sp>
        <p:nvSpPr>
          <p:cNvPr id="1152" name="Google Shape;1152;gf31fb77f8f_0_170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53" name="Google Shape;1153;gf31fb77f8f_0_1706"/>
          <p:cNvCxnSpPr/>
          <p:nvPr/>
        </p:nvCxnSpPr>
        <p:spPr>
          <a:xfrm>
            <a:off x="445975" y="863594"/>
            <a:ext cx="11231700" cy="0"/>
          </a:xfrm>
          <a:prstGeom prst="straightConnector1">
            <a:avLst/>
          </a:prstGeom>
          <a:noFill/>
          <a:ln w="9525" cap="flat" cmpd="sng">
            <a:solidFill>
              <a:srgbClr val="BCBEC0"/>
            </a:solidFill>
            <a:prstDash val="solid"/>
            <a:round/>
            <a:headEnd type="none" w="sm" len="sm"/>
            <a:tailEnd type="none" w="sm" len="sm"/>
          </a:ln>
        </p:spPr>
      </p:cxnSp>
      <p:sp>
        <p:nvSpPr>
          <p:cNvPr id="1154" name="Google Shape;1154;gf31fb77f8f_0_1706"/>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5" name="Google Shape;1155;gf31fb77f8f_0_1706"/>
          <p:cNvSpPr txBox="1">
            <a:spLocks noGrp="1"/>
          </p:cNvSpPr>
          <p:nvPr>
            <p:ph type="body" idx="2"/>
          </p:nvPr>
        </p:nvSpPr>
        <p:spPr>
          <a:xfrm>
            <a:off x="4426913"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6" name="Google Shape;1156;gf31fb77f8f_0_1706"/>
          <p:cNvSpPr txBox="1">
            <a:spLocks noGrp="1"/>
          </p:cNvSpPr>
          <p:nvPr>
            <p:ph type="body" idx="3"/>
          </p:nvPr>
        </p:nvSpPr>
        <p:spPr>
          <a:xfrm>
            <a:off x="8250578"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7" name="Google Shape;1157;gf31fb77f8f_0_1706"/>
          <p:cNvCxnSpPr/>
          <p:nvPr/>
        </p:nvCxnSpPr>
        <p:spPr>
          <a:xfrm>
            <a:off x="445975" y="3784633"/>
            <a:ext cx="11231700" cy="0"/>
          </a:xfrm>
          <a:prstGeom prst="straightConnector1">
            <a:avLst/>
          </a:prstGeom>
          <a:noFill/>
          <a:ln w="9525" cap="flat" cmpd="sng">
            <a:solidFill>
              <a:srgbClr val="BCBEC0"/>
            </a:solidFill>
            <a:prstDash val="solid"/>
            <a:round/>
            <a:headEnd type="none" w="sm" len="sm"/>
            <a:tailEnd type="none" w="sm" len="sm"/>
          </a:ln>
        </p:spPr>
      </p:cxnSp>
      <p:sp>
        <p:nvSpPr>
          <p:cNvPr id="1158" name="Google Shape;1158;gf31fb77f8f_0_1706"/>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9" name="Google Shape;1159;gf31fb77f8f_0_1706"/>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0" name="Google Shape;1160;gf31fb77f8f_0_1706"/>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1" name="Google Shape;1161;gf31fb77f8f_0_1706"/>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2" name="Google Shape;1162;gf31fb77f8f_0_170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1163"/>
        <p:cNvGrpSpPr/>
        <p:nvPr/>
      </p:nvGrpSpPr>
      <p:grpSpPr>
        <a:xfrm>
          <a:off x="0" y="0"/>
          <a:ext cx="0" cy="0"/>
          <a:chOff x="0" y="0"/>
          <a:chExt cx="0" cy="0"/>
        </a:xfrm>
      </p:grpSpPr>
      <p:sp>
        <p:nvSpPr>
          <p:cNvPr id="1164" name="Google Shape;1164;gf31fb77f8f_0_171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65" name="Google Shape;1165;gf31fb77f8f_0_1718"/>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66" name="Google Shape;1166;gf31fb77f8f_0_171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67" name="Google Shape;1167;gf31fb77f8f_0_1718"/>
          <p:cNvGrpSpPr/>
          <p:nvPr/>
        </p:nvGrpSpPr>
        <p:grpSpPr>
          <a:xfrm>
            <a:off x="481835" y="896730"/>
            <a:ext cx="430723" cy="760924"/>
            <a:chOff x="5962290" y="432750"/>
            <a:chExt cx="1057508" cy="1754493"/>
          </a:xfrm>
        </p:grpSpPr>
        <p:sp>
          <p:nvSpPr>
            <p:cNvPr id="1168" name="Google Shape;1168;gf31fb77f8f_0_1718"/>
            <p:cNvSpPr/>
            <p:nvPr/>
          </p:nvSpPr>
          <p:spPr>
            <a:xfrm rot="8100000">
              <a:off x="5871145" y="1536987"/>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169" name="Google Shape;1169;gf31fb77f8f_0_1718"/>
            <p:cNvSpPr/>
            <p:nvPr/>
          </p:nvSpPr>
          <p:spPr>
            <a:xfrm rot="-8100000">
              <a:off x="5880153" y="830994"/>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170" name="Google Shape;1170;gf31fb77f8f_0_171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1171"/>
        <p:cNvGrpSpPr/>
        <p:nvPr/>
      </p:nvGrpSpPr>
      <p:grpSpPr>
        <a:xfrm>
          <a:off x="0" y="0"/>
          <a:ext cx="0" cy="0"/>
          <a:chOff x="0" y="0"/>
          <a:chExt cx="0" cy="0"/>
        </a:xfrm>
      </p:grpSpPr>
      <p:sp>
        <p:nvSpPr>
          <p:cNvPr id="1172" name="Google Shape;1172;gf31fb77f8f_0_172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73" name="Google Shape;1173;gf31fb77f8f_0_1726"/>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74" name="Google Shape;1174;gf31fb77f8f_0_172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75" name="Google Shape;1175;gf31fb77f8f_0_1726"/>
          <p:cNvGrpSpPr/>
          <p:nvPr/>
        </p:nvGrpSpPr>
        <p:grpSpPr>
          <a:xfrm>
            <a:off x="481835" y="896730"/>
            <a:ext cx="430723" cy="760924"/>
            <a:chOff x="5962290" y="432750"/>
            <a:chExt cx="1057508" cy="1754493"/>
          </a:xfrm>
        </p:grpSpPr>
        <p:sp>
          <p:nvSpPr>
            <p:cNvPr id="1176" name="Google Shape;1176;gf31fb77f8f_0_1726"/>
            <p:cNvSpPr/>
            <p:nvPr/>
          </p:nvSpPr>
          <p:spPr>
            <a:xfrm rot="8100000">
              <a:off x="5871145" y="1536987"/>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177" name="Google Shape;1177;gf31fb77f8f_0_1726"/>
            <p:cNvSpPr/>
            <p:nvPr/>
          </p:nvSpPr>
          <p:spPr>
            <a:xfrm rot="-8100000">
              <a:off x="5880153" y="830994"/>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178" name="Google Shape;1178;gf31fb77f8f_0_172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1179"/>
        <p:cNvGrpSpPr/>
        <p:nvPr/>
      </p:nvGrpSpPr>
      <p:grpSpPr>
        <a:xfrm>
          <a:off x="0" y="0"/>
          <a:ext cx="0" cy="0"/>
          <a:chOff x="0" y="0"/>
          <a:chExt cx="0" cy="0"/>
        </a:xfrm>
      </p:grpSpPr>
      <p:sp>
        <p:nvSpPr>
          <p:cNvPr id="1180" name="Google Shape;1180;gf31fb77f8f_0_173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1" name="Google Shape;1181;gf31fb77f8f_0_1734"/>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82" name="Google Shape;1182;gf31fb77f8f_0_1734"/>
          <p:cNvCxnSpPr/>
          <p:nvPr/>
        </p:nvCxnSpPr>
        <p:spPr>
          <a:xfrm>
            <a:off x="445975" y="862557"/>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83" name="Google Shape;1183;gf31fb77f8f_0_1734"/>
          <p:cNvGrpSpPr/>
          <p:nvPr/>
        </p:nvGrpSpPr>
        <p:grpSpPr>
          <a:xfrm>
            <a:off x="3422796" y="1672539"/>
            <a:ext cx="1129630" cy="1874149"/>
            <a:chOff x="5962290" y="432750"/>
            <a:chExt cx="1057508" cy="1754493"/>
          </a:xfrm>
        </p:grpSpPr>
        <p:sp>
          <p:nvSpPr>
            <p:cNvPr id="1184" name="Google Shape;1184;gf31fb77f8f_0_1734"/>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85" name="Google Shape;1185;gf31fb77f8f_0_1734"/>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86" name="Google Shape;1186;gf31fb77f8f_0_173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2.xml"/><Relationship Id="rId21" Type="http://schemas.openxmlformats.org/officeDocument/2006/relationships/slideLayout" Target="../slideLayouts/slideLayout77.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63" Type="http://schemas.openxmlformats.org/officeDocument/2006/relationships/slideLayout" Target="../slideLayouts/slideLayout119.xml"/><Relationship Id="rId68" Type="http://schemas.openxmlformats.org/officeDocument/2006/relationships/slideLayout" Target="../slideLayouts/slideLayout124.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66" Type="http://schemas.openxmlformats.org/officeDocument/2006/relationships/slideLayout" Target="../slideLayouts/slideLayout122.xml"/><Relationship Id="rId74" Type="http://schemas.openxmlformats.org/officeDocument/2006/relationships/slideLayout" Target="../slideLayouts/slideLayout130.xml"/><Relationship Id="rId5" Type="http://schemas.openxmlformats.org/officeDocument/2006/relationships/slideLayout" Target="../slideLayouts/slideLayout61.xml"/><Relationship Id="rId61" Type="http://schemas.openxmlformats.org/officeDocument/2006/relationships/slideLayout" Target="../slideLayouts/slideLayout117.xml"/><Relationship Id="rId19" Type="http://schemas.openxmlformats.org/officeDocument/2006/relationships/slideLayout" Target="../slideLayouts/slideLayout7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64" Type="http://schemas.openxmlformats.org/officeDocument/2006/relationships/slideLayout" Target="../slideLayouts/slideLayout120.xml"/><Relationship Id="rId69" Type="http://schemas.openxmlformats.org/officeDocument/2006/relationships/slideLayout" Target="../slideLayouts/slideLayout125.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72" Type="http://schemas.openxmlformats.org/officeDocument/2006/relationships/slideLayout" Target="../slideLayouts/slideLayout128.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slideLayout" Target="../slideLayouts/slideLayout115.xml"/><Relationship Id="rId67" Type="http://schemas.openxmlformats.org/officeDocument/2006/relationships/slideLayout" Target="../slideLayouts/slideLayout123.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62" Type="http://schemas.openxmlformats.org/officeDocument/2006/relationships/slideLayout" Target="../slideLayouts/slideLayout118.xml"/><Relationship Id="rId70" Type="http://schemas.openxmlformats.org/officeDocument/2006/relationships/slideLayout" Target="../slideLayouts/slideLayout126.xml"/><Relationship Id="rId75" Type="http://schemas.openxmlformats.org/officeDocument/2006/relationships/theme" Target="../theme/theme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slideLayout" Target="../slideLayouts/slideLayout116.xml"/><Relationship Id="rId65" Type="http://schemas.openxmlformats.org/officeDocument/2006/relationships/slideLayout" Target="../slideLayouts/slideLayout121.xml"/><Relationship Id="rId73" Type="http://schemas.openxmlformats.org/officeDocument/2006/relationships/slideLayout" Target="../slideLayouts/slideLayout12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9" Type="http://schemas.openxmlformats.org/officeDocument/2006/relationships/slideLayout" Target="../slideLayouts/slideLayout95.xml"/><Relationship Id="rId34" Type="http://schemas.openxmlformats.org/officeDocument/2006/relationships/slideLayout" Target="../slideLayouts/slideLayout90.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6" Type="http://schemas.openxmlformats.org/officeDocument/2006/relationships/image" Target="../media/image1.png"/><Relationship Id="rId7" Type="http://schemas.openxmlformats.org/officeDocument/2006/relationships/slideLayout" Target="../slideLayouts/slideLayout63.xml"/><Relationship Id="rId71"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32"/>
          <p:cNvSpPr txBox="1">
            <a:spLocks noGrp="1"/>
          </p:cNvSpPr>
          <p:nvPr>
            <p:ph type="body" idx="1"/>
          </p:nvPr>
        </p:nvSpPr>
        <p:spPr>
          <a:xfrm>
            <a:off x="603250" y="1101969"/>
            <a:ext cx="10699750" cy="4826021"/>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32" descr="A picture containing application&#10;&#10;Description automatically generated"/>
          <p:cNvPicPr preferRelativeResize="0"/>
          <p:nvPr/>
        </p:nvPicPr>
        <p:blipFill rotWithShape="1">
          <a:blip r:embed="rId58">
            <a:alphaModFix/>
          </a:blip>
          <a:srcRect l="4896" t="64002" r="4838" b="4745"/>
          <a:stretch/>
        </p:blipFill>
        <p:spPr>
          <a:xfrm>
            <a:off x="11133886" y="6578771"/>
            <a:ext cx="842095"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680"/>
        <p:cNvGrpSpPr/>
        <p:nvPr/>
      </p:nvGrpSpPr>
      <p:grpSpPr>
        <a:xfrm>
          <a:off x="0" y="0"/>
          <a:ext cx="0" cy="0"/>
          <a:chOff x="0" y="0"/>
          <a:chExt cx="0" cy="0"/>
        </a:xfrm>
      </p:grpSpPr>
      <p:sp>
        <p:nvSpPr>
          <p:cNvPr id="681" name="Google Shape;681;gf31fb77f8f_0_1198"/>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2" name="Google Shape;682;gf31fb77f8f_0_1198"/>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3" name="Google Shape;683;gf31fb77f8f_0_1198"/>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84" name="Google Shape;684;gf31fb77f8f_0_1198" descr="A picture containing application&#10;&#10;Description automatically generated"/>
          <p:cNvPicPr preferRelativeResize="0"/>
          <p:nvPr/>
        </p:nvPicPr>
        <p:blipFill rotWithShape="1">
          <a:blip r:embed="rId76">
            <a:alphaModFix/>
          </a:blip>
          <a:srcRect l="4892" t="64003" r="4836" b="4742"/>
          <a:stretch/>
        </p:blipFill>
        <p:spPr>
          <a:xfrm>
            <a:off x="11133886" y="6578771"/>
            <a:ext cx="842094"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 id="2147483751" r:id="rId46"/>
    <p:sldLayoutId id="2147483752" r:id="rId47"/>
    <p:sldLayoutId id="2147483753" r:id="rId48"/>
    <p:sldLayoutId id="2147483754" r:id="rId49"/>
    <p:sldLayoutId id="2147483755" r:id="rId50"/>
    <p:sldLayoutId id="2147483756" r:id="rId51"/>
    <p:sldLayoutId id="2147483757" r:id="rId52"/>
    <p:sldLayoutId id="2147483758" r:id="rId53"/>
    <p:sldLayoutId id="2147483759" r:id="rId54"/>
    <p:sldLayoutId id="2147483760" r:id="rId55"/>
    <p:sldLayoutId id="2147483761" r:id="rId56"/>
    <p:sldLayoutId id="2147483762" r:id="rId57"/>
    <p:sldLayoutId id="2147483763" r:id="rId58"/>
    <p:sldLayoutId id="2147483764" r:id="rId59"/>
    <p:sldLayoutId id="2147483765" r:id="rId60"/>
    <p:sldLayoutId id="2147483766" r:id="rId61"/>
    <p:sldLayoutId id="2147483767" r:id="rId62"/>
    <p:sldLayoutId id="2147483768" r:id="rId63"/>
    <p:sldLayoutId id="2147483769" r:id="rId64"/>
    <p:sldLayoutId id="2147483770" r:id="rId65"/>
    <p:sldLayoutId id="2147483771" r:id="rId66"/>
    <p:sldLayoutId id="2147483772" r:id="rId67"/>
    <p:sldLayoutId id="2147483773" r:id="rId68"/>
    <p:sldLayoutId id="2147483774" r:id="rId69"/>
    <p:sldLayoutId id="2147483775" r:id="rId70"/>
    <p:sldLayoutId id="2147483776" r:id="rId71"/>
    <p:sldLayoutId id="2147483777" r:id="rId72"/>
    <p:sldLayoutId id="2147483778" r:id="rId73"/>
    <p:sldLayoutId id="2147483779" r:id="rId7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0.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
          <p:cNvSpPr txBox="1">
            <a:spLocks noGrp="1"/>
          </p:cNvSpPr>
          <p:nvPr>
            <p:ph type="body" idx="1"/>
          </p:nvPr>
        </p:nvSpPr>
        <p:spPr>
          <a:xfrm>
            <a:off x="1515491" y="4233532"/>
            <a:ext cx="10497212" cy="1136068"/>
          </a:xfrm>
          <a:prstGeom prst="rect">
            <a:avLst/>
          </a:prstGeom>
          <a:noFill/>
          <a:ln>
            <a:noFill/>
          </a:ln>
        </p:spPr>
        <p:txBody>
          <a:bodyPr spcFirstLastPara="1" wrap="square" lIns="0" tIns="45700" rIns="0" bIns="45700" anchor="b" anchorCtr="0">
            <a:noAutofit/>
          </a:bodyPr>
          <a:lstStyle/>
          <a:p>
            <a:pPr marL="0" lvl="0" indent="0" algn="l" rtl="0">
              <a:lnSpc>
                <a:spcPct val="110000"/>
              </a:lnSpc>
              <a:spcBef>
                <a:spcPts val="0"/>
              </a:spcBef>
              <a:spcAft>
                <a:spcPts val="0"/>
              </a:spcAft>
              <a:buClr>
                <a:srgbClr val="0563B5"/>
              </a:buClr>
              <a:buSzPts val="3200"/>
              <a:buFont typeface="DM Sans"/>
              <a:buNone/>
            </a:pPr>
            <a:r>
              <a:rPr lang="en-US" sz="2400"/>
              <a:t>Intégration des radiographies habilitées par DAO dans les algorithmes de diagnostic et les cadres de suivi et d’évaluation</a:t>
            </a:r>
            <a:endParaRPr sz="2400"/>
          </a:p>
        </p:txBody>
      </p:sp>
      <p:sp>
        <p:nvSpPr>
          <p:cNvPr id="1650" name="Google Shape;1650;p1"/>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lt1"/>
              </a:buClr>
              <a:buSzPts val="4000"/>
              <a:buFont typeface="DM Sans Medium"/>
              <a:buNone/>
            </a:pPr>
            <a:r>
              <a:rPr lang="en-US" sz="3600"/>
              <a:t>MODULE 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Google Shape;1747;p7"/>
          <p:cNvSpPr txBox="1">
            <a:spLocks noGrp="1"/>
          </p:cNvSpPr>
          <p:nvPr>
            <p:ph type="body" idx="1"/>
          </p:nvPr>
        </p:nvSpPr>
        <p:spPr>
          <a:xfrm>
            <a:off x="1138066" y="756518"/>
            <a:ext cx="10164934" cy="536033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1800"/>
              </a:spcBef>
              <a:spcAft>
                <a:spcPts val="0"/>
              </a:spcAft>
              <a:buSzPts val="3200"/>
              <a:buNone/>
            </a:pPr>
            <a:r>
              <a:rPr lang="en-US" sz="2800"/>
              <a:t>Un registre de données est nécessaire pour capturer les données de radiographie pulmonaire et établir un lien avec les tests de suivi, la notification et l’inscription au traitement.</a:t>
            </a:r>
            <a:endParaRPr/>
          </a:p>
          <a:p>
            <a:pPr marL="0" lvl="0" indent="0" algn="l" rtl="0">
              <a:lnSpc>
                <a:spcPct val="100000"/>
              </a:lnSpc>
              <a:spcBef>
                <a:spcPts val="1800"/>
              </a:spcBef>
              <a:spcAft>
                <a:spcPts val="0"/>
              </a:spcAft>
              <a:buSzPts val="3200"/>
              <a:buNone/>
            </a:pPr>
            <a:r>
              <a:rPr lang="en-US" sz="2800"/>
              <a:t>Un identifiant national unique du patient est idéal pour ce lien, mais ceux-ci ne sont pas toujours disponibles.</a:t>
            </a:r>
            <a:endParaRPr/>
          </a:p>
          <a:p>
            <a:pPr marL="0" lvl="0" indent="0" algn="l" rtl="0">
              <a:lnSpc>
                <a:spcPct val="100000"/>
              </a:lnSpc>
              <a:spcBef>
                <a:spcPts val="1800"/>
              </a:spcBef>
              <a:spcAft>
                <a:spcPts val="0"/>
              </a:spcAft>
              <a:buSzPts val="3200"/>
              <a:buNone/>
            </a:pPr>
            <a:endParaRPr sz="700"/>
          </a:p>
          <a:p>
            <a:pPr marL="0" lvl="0" indent="0" algn="l" rtl="0">
              <a:lnSpc>
                <a:spcPct val="100000"/>
              </a:lnSpc>
              <a:spcBef>
                <a:spcPts val="1800"/>
              </a:spcBef>
              <a:spcAft>
                <a:spcPts val="0"/>
              </a:spcAft>
              <a:buSzPts val="3200"/>
              <a:buNone/>
            </a:pPr>
            <a:r>
              <a:rPr lang="en-US" sz="2800"/>
              <a:t>Question : </a:t>
            </a:r>
            <a:endParaRPr/>
          </a:p>
          <a:p>
            <a:pPr marL="0" lvl="0" indent="0" algn="l" rtl="0">
              <a:lnSpc>
                <a:spcPct val="100000"/>
              </a:lnSpc>
              <a:spcBef>
                <a:spcPts val="1800"/>
              </a:spcBef>
              <a:spcAft>
                <a:spcPts val="0"/>
              </a:spcAft>
              <a:buSzPts val="3200"/>
              <a:buNone/>
            </a:pPr>
            <a:r>
              <a:rPr lang="en-US" sz="2800"/>
              <a:t>Quelles alternatives existent en l’absence d’un indicateur patient unique ? </a:t>
            </a:r>
            <a:endParaRPr/>
          </a:p>
        </p:txBody>
      </p:sp>
      <p:sp>
        <p:nvSpPr>
          <p:cNvPr id="1748" name="Google Shape;1748;p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lang="en-US" sz="3200"/>
              <a:t>Quels sont les besoins pour la mise en place d’un système de S&amp;E pour DAO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Google Shape;1754;p8"/>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1800"/>
              </a:spcBef>
              <a:spcAft>
                <a:spcPts val="0"/>
              </a:spcAft>
              <a:buSzPts val="3200"/>
              <a:buNone/>
            </a:pPr>
            <a:r>
              <a:rPr lang="en-US" sz="2800"/>
              <a:t>Le registre des données de radiographie pulmonaire doit être relié aux systèmes nationaux de notification, aux systèmes d’orientation des échantillons, aux tests de diagnostic, etc.</a:t>
            </a:r>
            <a:endParaRPr/>
          </a:p>
          <a:p>
            <a:pPr marL="230188" lvl="0" indent="-1588" algn="l" rtl="0">
              <a:lnSpc>
                <a:spcPct val="100000"/>
              </a:lnSpc>
              <a:spcBef>
                <a:spcPts val="1800"/>
              </a:spcBef>
              <a:spcAft>
                <a:spcPts val="0"/>
              </a:spcAft>
              <a:buSzPts val="3200"/>
              <a:buNone/>
            </a:pPr>
            <a:r>
              <a:rPr lang="en-US" sz="2800"/>
              <a:t>Le logiciel de DAO doit être calibré pour envoyer les résultats directement aux systèmes nationaux de S&amp;E *</a:t>
            </a:r>
            <a:endParaRPr/>
          </a:p>
          <a:p>
            <a:pPr marL="1143000" lvl="1" indent="-457200" algn="l" rtl="0">
              <a:lnSpc>
                <a:spcPct val="100000"/>
              </a:lnSpc>
              <a:spcBef>
                <a:spcPts val="1800"/>
              </a:spcBef>
              <a:spcAft>
                <a:spcPts val="0"/>
              </a:spcAft>
              <a:buSzPts val="2800"/>
              <a:buFont typeface="Arial"/>
              <a:buChar char="•"/>
            </a:pPr>
            <a:r>
              <a:rPr lang="en-US" sz="2400"/>
              <a:t>Le logiciel est-il lié en temps réel (par SMS ou Internet) au système ?</a:t>
            </a:r>
            <a:endParaRPr/>
          </a:p>
          <a:p>
            <a:pPr marL="1143000" lvl="1" indent="-457200" algn="l" rtl="0">
              <a:lnSpc>
                <a:spcPct val="100000"/>
              </a:lnSpc>
              <a:spcBef>
                <a:spcPts val="1800"/>
              </a:spcBef>
              <a:spcAft>
                <a:spcPts val="0"/>
              </a:spcAft>
              <a:buSzPts val="2800"/>
              <a:buFont typeface="Arial"/>
              <a:buChar char="•"/>
            </a:pPr>
            <a:r>
              <a:rPr lang="en-US" sz="2400"/>
              <a:t>Si l’exécution hors ligne est possible, comment les données sont-elles téléchargées lorsque la connexion est rétablie ? 		</a:t>
            </a:r>
            <a:endParaRPr/>
          </a:p>
        </p:txBody>
      </p:sp>
      <p:sp>
        <p:nvSpPr>
          <p:cNvPr id="1755" name="Google Shape;1755;p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lang="en-US" sz="3200"/>
              <a:t>Connexion aux systèmes nationaux de S&amp;E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9"/>
          <p:cNvSpPr txBox="1">
            <a:spLocks noGrp="1"/>
          </p:cNvSpPr>
          <p:nvPr>
            <p:ph type="title"/>
          </p:nvPr>
        </p:nvSpPr>
        <p:spPr>
          <a:xfrm>
            <a:off x="4769353" y="3429000"/>
            <a:ext cx="6709986" cy="1281738"/>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D4FCE9"/>
              </a:buClr>
              <a:buSzPts val="2800"/>
              <a:buFont typeface="DM Sans Medium"/>
              <a:buNone/>
            </a:pPr>
            <a:r>
              <a:rPr lang="en-US" sz="2800" b="0" i="0">
                <a:solidFill>
                  <a:srgbClr val="D4FCE9"/>
                </a:solidFill>
                <a:latin typeface="DM Sans Medium"/>
                <a:ea typeface="DM Sans Medium"/>
                <a:cs typeface="DM Sans Medium"/>
                <a:sym typeface="DM Sans Medium"/>
              </a:rPr>
              <a:t>SÉLECTION DES INDICATEURS POUR UN PROGRAMME DE RADIOGRAPHIE DU THORAX ET DE DÉPISTAGE DE LA DAO</a:t>
            </a:r>
            <a:br>
              <a:rPr lang="en-US"/>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10"/>
          <p:cNvSpPr txBox="1">
            <a:spLocks noGrp="1"/>
          </p:cNvSpPr>
          <p:nvPr>
            <p:ph type="title"/>
          </p:nvPr>
        </p:nvSpPr>
        <p:spPr>
          <a:xfrm>
            <a:off x="570070" y="278453"/>
            <a:ext cx="8956800" cy="8916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pPr>
            <a:r>
              <a:rPr lang="en-US" sz="3200"/>
              <a:t>Cascade de soins - Indicateurs</a:t>
            </a:r>
            <a:endParaRPr/>
          </a:p>
        </p:txBody>
      </p:sp>
      <p:sp>
        <p:nvSpPr>
          <p:cNvPr id="1767" name="Google Shape;1767;p10"/>
          <p:cNvSpPr txBox="1">
            <a:spLocks noGrp="1"/>
          </p:cNvSpPr>
          <p:nvPr>
            <p:ph type="body" idx="1"/>
          </p:nvPr>
        </p:nvSpPr>
        <p:spPr>
          <a:xfrm>
            <a:off x="6834976" y="1483364"/>
            <a:ext cx="2691894" cy="3891271"/>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1800"/>
              </a:spcBef>
              <a:spcAft>
                <a:spcPts val="0"/>
              </a:spcAft>
              <a:buSzPts val="2800"/>
              <a:buNone/>
            </a:pPr>
            <a:r>
              <a:rPr lang="en-US" sz="2000"/>
              <a:t>Considérons la chaîne des soins </a:t>
            </a:r>
            <a:br>
              <a:rPr lang="en-US" sz="2000">
                <a:solidFill>
                  <a:schemeClr val="dk1"/>
                </a:solidFill>
              </a:rPr>
            </a:br>
            <a:r>
              <a:rPr lang="en-US" sz="2000"/>
              <a:t>pour la tuberculose :</a:t>
            </a:r>
            <a:br>
              <a:rPr lang="en-US" sz="2000">
                <a:solidFill>
                  <a:schemeClr val="dk1"/>
                </a:solidFill>
              </a:rPr>
            </a:br>
            <a:endParaRPr sz="2000">
              <a:solidFill>
                <a:schemeClr val="dk1"/>
              </a:solidFill>
            </a:endParaRPr>
          </a:p>
          <a:p>
            <a:pPr marL="0" lvl="0" indent="0" algn="l" rtl="0">
              <a:lnSpc>
                <a:spcPct val="100000"/>
              </a:lnSpc>
              <a:spcBef>
                <a:spcPts val="1800"/>
              </a:spcBef>
              <a:spcAft>
                <a:spcPts val="0"/>
              </a:spcAft>
              <a:buSzPts val="2800"/>
              <a:buNone/>
            </a:pPr>
            <a:r>
              <a:rPr lang="en-US" sz="2400"/>
              <a:t>Quels sont les indicateurs standard utilisés dans votre contexte ? </a:t>
            </a:r>
            <a:endParaRPr/>
          </a:p>
        </p:txBody>
      </p:sp>
      <p:pic>
        <p:nvPicPr>
          <p:cNvPr id="1768" name="Google Shape;1768;p10"/>
          <p:cNvPicPr preferRelativeResize="0"/>
          <p:nvPr/>
        </p:nvPicPr>
        <p:blipFill>
          <a:blip r:embed="rId3"/>
          <a:srcRect/>
          <a:stretch/>
        </p:blipFill>
        <p:spPr>
          <a:xfrm>
            <a:off x="570070" y="1486237"/>
            <a:ext cx="5976089" cy="3885524"/>
          </a:xfrm>
          <a:prstGeom prst="rect">
            <a:avLst/>
          </a:prstGeom>
          <a:noFill/>
          <a:ln>
            <a:noFill/>
          </a:ln>
          <a:effectLst>
            <a:outerShdw blurRad="292100" dist="139700" dir="2700000" algn="tl" rotWithShape="0">
              <a:srgbClr val="333333">
                <a:alpha val="6431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1773" name="Google Shape;1773;p16"/>
          <p:cNvSpPr txBox="1">
            <a:spLocks noGrp="1"/>
          </p:cNvSpPr>
          <p:nvPr>
            <p:ph type="title"/>
          </p:nvPr>
        </p:nvSpPr>
        <p:spPr>
          <a:xfrm>
            <a:off x="570070" y="427597"/>
            <a:ext cx="11060571" cy="69731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pPr>
            <a:r>
              <a:rPr lang="en-US" sz="2800"/>
              <a:t>Calculs à partir des indicateurs pour chaque groupe dépisté :</a:t>
            </a:r>
            <a:endParaRPr/>
          </a:p>
        </p:txBody>
      </p:sp>
      <p:sp>
        <p:nvSpPr>
          <p:cNvPr id="1774" name="Google Shape;1774;p16"/>
          <p:cNvSpPr txBox="1">
            <a:spLocks noGrp="1"/>
          </p:cNvSpPr>
          <p:nvPr>
            <p:ph type="body" idx="1"/>
          </p:nvPr>
        </p:nvSpPr>
        <p:spPr>
          <a:xfrm>
            <a:off x="570071" y="1124909"/>
            <a:ext cx="9040997" cy="5044011"/>
          </a:xfrm>
          <a:prstGeom prst="rect">
            <a:avLst/>
          </a:prstGeom>
          <a:noFill/>
          <a:ln>
            <a:noFill/>
          </a:ln>
        </p:spPr>
        <p:txBody>
          <a:bodyPr spcFirstLastPara="1" wrap="square" lIns="0" tIns="45700" rIns="0" bIns="45700" anchor="t" anchorCtr="0">
            <a:noAutofit/>
          </a:bodyPr>
          <a:lstStyle/>
          <a:p>
            <a:pPr marL="571500" lvl="0" indent="-342900" algn="l" rtl="0">
              <a:lnSpc>
                <a:spcPct val="100000"/>
              </a:lnSpc>
              <a:spcBef>
                <a:spcPts val="1800"/>
              </a:spcBef>
              <a:spcAft>
                <a:spcPts val="0"/>
              </a:spcAft>
              <a:buClr>
                <a:srgbClr val="08884D"/>
              </a:buClr>
              <a:buSzPts val="2800"/>
              <a:buFont typeface="Noto Sans Symbols"/>
              <a:buChar char="▪"/>
            </a:pPr>
            <a:r>
              <a:rPr lang="en-US" sz="1800" b="1" i="1"/>
              <a:t>Acceptabilité</a:t>
            </a:r>
            <a:r>
              <a:rPr lang="en-US" sz="1800" i="1"/>
              <a:t> : </a:t>
            </a:r>
            <a:r>
              <a:rPr lang="en-US" sz="1800"/>
              <a:t>la proportion de personnes dépistées pour la tuberculose parmi celles éligibles ;</a:t>
            </a:r>
            <a:endParaRPr/>
          </a:p>
          <a:p>
            <a:pPr marL="571500" lvl="0" indent="-342900" algn="l" rtl="0">
              <a:lnSpc>
                <a:spcPct val="100000"/>
              </a:lnSpc>
              <a:spcBef>
                <a:spcPts val="1800"/>
              </a:spcBef>
              <a:spcAft>
                <a:spcPts val="0"/>
              </a:spcAft>
              <a:buClr>
                <a:srgbClr val="08884D"/>
              </a:buClr>
              <a:buSzPts val="2800"/>
              <a:buFont typeface="Noto Sans Symbols"/>
              <a:buChar char="▪"/>
            </a:pPr>
            <a:r>
              <a:rPr lang="en-US" sz="1800" b="1" i="1"/>
              <a:t>Dépisté positif : </a:t>
            </a:r>
            <a:r>
              <a:rPr lang="en-US" sz="1800"/>
              <a:t>la proportion de personnes dépistées par le système de DAO avec un score supérieur au score seuil sélectionné ;</a:t>
            </a:r>
            <a:endParaRPr/>
          </a:p>
          <a:p>
            <a:pPr marL="571500" lvl="0" indent="-342900" algn="l" rtl="0">
              <a:lnSpc>
                <a:spcPct val="100000"/>
              </a:lnSpc>
              <a:spcBef>
                <a:spcPts val="1800"/>
              </a:spcBef>
              <a:spcAft>
                <a:spcPts val="0"/>
              </a:spcAft>
              <a:buClr>
                <a:srgbClr val="08884D"/>
              </a:buClr>
              <a:buSzPts val="2800"/>
              <a:buFont typeface="Noto Sans Symbols"/>
              <a:buChar char="▪"/>
            </a:pPr>
            <a:r>
              <a:rPr lang="en-US" sz="1800" b="1" i="1"/>
              <a:t>Conservation des tests : </a:t>
            </a:r>
            <a:r>
              <a:rPr lang="en-US" sz="1800"/>
              <a:t>la proportion de personnes testées ou évaluées pour la tuberculose avec un test de diagnostic de confirmation parmi les patients présumés atteints de tuberculose ;</a:t>
            </a:r>
            <a:endParaRPr/>
          </a:p>
          <a:p>
            <a:pPr marL="571500" lvl="0" indent="-342900" algn="l" rtl="0">
              <a:lnSpc>
                <a:spcPct val="100000"/>
              </a:lnSpc>
              <a:spcBef>
                <a:spcPts val="1800"/>
              </a:spcBef>
              <a:spcAft>
                <a:spcPts val="0"/>
              </a:spcAft>
              <a:buClr>
                <a:srgbClr val="08884D"/>
              </a:buClr>
              <a:buSzPts val="2800"/>
              <a:buFont typeface="Noto Sans Symbols"/>
              <a:buChar char="▪"/>
            </a:pPr>
            <a:r>
              <a:rPr lang="en-US" sz="1800" b="1" i="1"/>
              <a:t>NNS et nombre nécessaire à traiter : </a:t>
            </a:r>
            <a:r>
              <a:rPr lang="en-US" sz="1800"/>
              <a:t>la proportion de personnes diagnostiquées TB parmi celles dépistées et testées ;</a:t>
            </a:r>
            <a:endParaRPr/>
          </a:p>
          <a:p>
            <a:pPr marL="571500" lvl="0" indent="-342900" algn="l" rtl="0">
              <a:lnSpc>
                <a:spcPct val="100000"/>
              </a:lnSpc>
              <a:spcBef>
                <a:spcPts val="1800"/>
              </a:spcBef>
              <a:spcAft>
                <a:spcPts val="0"/>
              </a:spcAft>
              <a:buClr>
                <a:srgbClr val="08884D"/>
              </a:buClr>
              <a:buSzPts val="2800"/>
              <a:buFont typeface="Noto Sans Symbols"/>
              <a:buChar char="▪"/>
            </a:pPr>
            <a:r>
              <a:rPr lang="en-US" sz="1800" b="1" i="1"/>
              <a:t>Lien avec les soins : </a:t>
            </a:r>
            <a:r>
              <a:rPr lang="en-US" sz="1800"/>
              <a:t>la proportion de personnes diagnostiquées qui commencent un traitement antituberculeux ; et</a:t>
            </a:r>
            <a:endParaRPr/>
          </a:p>
          <a:p>
            <a:pPr marL="571500" lvl="0" indent="-342900" algn="l" rtl="0">
              <a:lnSpc>
                <a:spcPct val="100000"/>
              </a:lnSpc>
              <a:spcBef>
                <a:spcPts val="1800"/>
              </a:spcBef>
              <a:spcAft>
                <a:spcPts val="0"/>
              </a:spcAft>
              <a:buClr>
                <a:srgbClr val="08884D"/>
              </a:buClr>
              <a:buSzPts val="2800"/>
              <a:buFont typeface="Noto Sans Symbols"/>
              <a:buChar char="▪"/>
            </a:pPr>
            <a:r>
              <a:rPr lang="en-US" sz="1800" b="1" i="1"/>
              <a:t>Succès du traitement : </a:t>
            </a:r>
            <a:r>
              <a:rPr lang="en-US" sz="1800"/>
              <a:t>la proportion de personnes qui ont terminé avec succès le traitement antituberculeux parmi celles ayant commencé le traitement.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17"/>
          <p:cNvSpPr txBox="1"/>
          <p:nvPr/>
        </p:nvSpPr>
        <p:spPr>
          <a:xfrm>
            <a:off x="4145098" y="2252888"/>
            <a:ext cx="7157902" cy="461624"/>
          </a:xfrm>
          <a:prstGeom prst="rect">
            <a:avLst/>
          </a:prstGeom>
          <a:gradFill>
            <a:gsLst>
              <a:gs pos="0">
                <a:srgbClr val="7FFFC4"/>
              </a:gs>
              <a:gs pos="35000">
                <a:srgbClr val="A5FFD5"/>
              </a:gs>
              <a:gs pos="100000">
                <a:srgbClr val="D9FFEE"/>
              </a:gs>
            </a:gsLst>
            <a:lin ang="16200000" scaled="0"/>
          </a:gradFill>
          <a:ln w="9525" cap="flat" cmpd="sng">
            <a:solidFill>
              <a:srgbClr val="29F094"/>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Quels indicateurs sont déjà utilisés ?</a:t>
            </a:r>
            <a:endParaRPr/>
          </a:p>
        </p:txBody>
      </p:sp>
      <p:sp>
        <p:nvSpPr>
          <p:cNvPr id="1780" name="Google Shape;1780;p17"/>
          <p:cNvSpPr txBox="1"/>
          <p:nvPr/>
        </p:nvSpPr>
        <p:spPr>
          <a:xfrm>
            <a:off x="4145097" y="3062669"/>
            <a:ext cx="7157902" cy="830956"/>
          </a:xfrm>
          <a:prstGeom prst="rect">
            <a:avLst/>
          </a:prstGeom>
          <a:gradFill>
            <a:gsLst>
              <a:gs pos="0">
                <a:srgbClr val="7FFFC4"/>
              </a:gs>
              <a:gs pos="35000">
                <a:srgbClr val="A5FFD5"/>
              </a:gs>
              <a:gs pos="100000">
                <a:srgbClr val="D9FFEE"/>
              </a:gs>
            </a:gsLst>
            <a:lin ang="16200000" scaled="0"/>
          </a:gradFill>
          <a:ln w="9525" cap="flat" cmpd="sng">
            <a:solidFill>
              <a:srgbClr val="29F094"/>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Quels indicateurs sont capturés dans les systèmes de surveillance électronique actuels ?</a:t>
            </a:r>
            <a:endParaRPr/>
          </a:p>
        </p:txBody>
      </p:sp>
      <p:sp>
        <p:nvSpPr>
          <p:cNvPr id="1781" name="Google Shape;1781;p17"/>
          <p:cNvSpPr txBox="1"/>
          <p:nvPr/>
        </p:nvSpPr>
        <p:spPr>
          <a:xfrm>
            <a:off x="4145097" y="4364893"/>
            <a:ext cx="7157902" cy="461624"/>
          </a:xfrm>
          <a:prstGeom prst="rect">
            <a:avLst/>
          </a:prstGeom>
          <a:gradFill>
            <a:gsLst>
              <a:gs pos="0">
                <a:srgbClr val="7FFFC4"/>
              </a:gs>
              <a:gs pos="35000">
                <a:srgbClr val="A5FFD5"/>
              </a:gs>
              <a:gs pos="100000">
                <a:srgbClr val="D9FFEE"/>
              </a:gs>
            </a:gsLst>
            <a:lin ang="16200000" scaled="0"/>
          </a:gradFill>
          <a:ln w="9525" cap="flat" cmpd="sng">
            <a:solidFill>
              <a:srgbClr val="29F094"/>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Quels indicateurs devrez-vous ajouter ?</a:t>
            </a:r>
            <a:endParaRPr/>
          </a:p>
        </p:txBody>
      </p:sp>
      <p:sp>
        <p:nvSpPr>
          <p:cNvPr id="1782" name="Google Shape;1782;p17"/>
          <p:cNvSpPr txBox="1">
            <a:spLocks noGrp="1"/>
          </p:cNvSpPr>
          <p:nvPr>
            <p:ph type="title"/>
          </p:nvPr>
        </p:nvSpPr>
        <p:spPr>
          <a:xfrm>
            <a:off x="565645" y="203547"/>
            <a:ext cx="11060700" cy="6972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pPr>
            <a:r>
              <a:rPr lang="en-US" sz="2400"/>
              <a:t>Considérations lors de la sélection des indicateurs de S&amp;E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1788" name="Google Shape;1788;p18"/>
          <p:cNvSpPr/>
          <p:nvPr/>
        </p:nvSpPr>
        <p:spPr>
          <a:xfrm>
            <a:off x="424185" y="1541417"/>
            <a:ext cx="4837042" cy="4170408"/>
          </a:xfrm>
          <a:prstGeom prst="roundRect">
            <a:avLst>
              <a:gd name="adj" fmla="val 16667"/>
            </a:avLst>
          </a:prstGeom>
          <a:solidFill>
            <a:schemeClr val="accent1"/>
          </a:solidFill>
          <a:ln w="25400" cap="flat" cmpd="sng">
            <a:solidFill>
              <a:srgbClr val="23B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89" name="Google Shape;1789;p18"/>
          <p:cNvSpPr/>
          <p:nvPr/>
        </p:nvSpPr>
        <p:spPr>
          <a:xfrm>
            <a:off x="5523344" y="1541417"/>
            <a:ext cx="3873205" cy="4170408"/>
          </a:xfrm>
          <a:prstGeom prst="roundRect">
            <a:avLst>
              <a:gd name="adj" fmla="val 16667"/>
            </a:avLst>
          </a:prstGeom>
          <a:solidFill>
            <a:schemeClr val="accent1"/>
          </a:solidFill>
          <a:ln w="25400" cap="flat" cmpd="sng">
            <a:solidFill>
              <a:srgbClr val="23B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90" name="Google Shape;1790;p18"/>
          <p:cNvSpPr txBox="1">
            <a:spLocks noGrp="1"/>
          </p:cNvSpPr>
          <p:nvPr>
            <p:ph type="title"/>
          </p:nvPr>
        </p:nvSpPr>
        <p:spPr>
          <a:xfrm>
            <a:off x="424185" y="418825"/>
            <a:ext cx="10045678" cy="8916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pPr>
            <a:r>
              <a:rPr lang="en-US" sz="2800"/>
              <a:t>Sélection des indicateurs pour un programme de dépistage</a:t>
            </a:r>
            <a:endParaRPr/>
          </a:p>
        </p:txBody>
      </p:sp>
      <p:sp>
        <p:nvSpPr>
          <p:cNvPr id="1791" name="Google Shape;1791;p18"/>
          <p:cNvSpPr txBox="1">
            <a:spLocks noGrp="1"/>
          </p:cNvSpPr>
          <p:nvPr>
            <p:ph type="body" idx="1"/>
          </p:nvPr>
        </p:nvSpPr>
        <p:spPr>
          <a:xfrm>
            <a:off x="2080853" y="1642004"/>
            <a:ext cx="3151131" cy="881776"/>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US" sz="2300"/>
              <a:t>ORIENTATION AU </a:t>
            </a:r>
            <a:endParaRPr/>
          </a:p>
          <a:p>
            <a:pPr marL="0" lvl="0" indent="0" algn="l" rtl="0">
              <a:lnSpc>
                <a:spcPct val="100000"/>
              </a:lnSpc>
              <a:spcBef>
                <a:spcPts val="0"/>
              </a:spcBef>
              <a:spcAft>
                <a:spcPts val="0"/>
              </a:spcAft>
              <a:buSzPts val="2800"/>
              <a:buNone/>
            </a:pPr>
            <a:r>
              <a:rPr lang="en-US" sz="2300"/>
              <a:t>PROCESSUS</a:t>
            </a:r>
            <a:endParaRPr/>
          </a:p>
        </p:txBody>
      </p:sp>
      <p:sp>
        <p:nvSpPr>
          <p:cNvPr id="1792" name="Google Shape;1792;p18"/>
          <p:cNvSpPr txBox="1">
            <a:spLocks noGrp="1"/>
          </p:cNvSpPr>
          <p:nvPr>
            <p:ph type="body" idx="4294967295"/>
          </p:nvPr>
        </p:nvSpPr>
        <p:spPr>
          <a:xfrm>
            <a:off x="716422" y="2735923"/>
            <a:ext cx="4465638" cy="2763758"/>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1800"/>
              </a:spcBef>
              <a:spcAft>
                <a:spcPts val="0"/>
              </a:spcAft>
              <a:buSzPts val="2400"/>
              <a:buNone/>
            </a:pPr>
            <a:r>
              <a:rPr lang="en-US" sz="1800"/>
              <a:t>Vous permettre d’évaluer les performances de la solution de dépistage</a:t>
            </a:r>
            <a:r>
              <a:rPr lang="en-US" sz="1600"/>
              <a:t> (ex : radiographies activées par DAO) </a:t>
            </a:r>
            <a:r>
              <a:rPr lang="en-US" sz="1800"/>
              <a:t>pendant le déploiement et la maintenance</a:t>
            </a:r>
            <a:endParaRPr/>
          </a:p>
          <a:p>
            <a:pPr marL="0" lvl="0" indent="0" algn="l" rtl="0">
              <a:lnSpc>
                <a:spcPct val="100000"/>
              </a:lnSpc>
              <a:spcBef>
                <a:spcPts val="1800"/>
              </a:spcBef>
              <a:spcAft>
                <a:spcPts val="0"/>
              </a:spcAft>
              <a:buSzPts val="2400"/>
              <a:buNone/>
            </a:pPr>
            <a:r>
              <a:rPr lang="en-US" sz="1800"/>
              <a:t>Adaptable dans le temps (sans perdre l’intégrité des informations)</a:t>
            </a:r>
            <a:endParaRPr/>
          </a:p>
        </p:txBody>
      </p:sp>
      <p:sp>
        <p:nvSpPr>
          <p:cNvPr id="1793" name="Google Shape;1793;p18"/>
          <p:cNvSpPr txBox="1">
            <a:spLocks noGrp="1"/>
          </p:cNvSpPr>
          <p:nvPr>
            <p:ph type="body" idx="4294967295"/>
          </p:nvPr>
        </p:nvSpPr>
        <p:spPr>
          <a:xfrm>
            <a:off x="6938004" y="1522569"/>
            <a:ext cx="2291721" cy="1251215"/>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2400"/>
              <a:buNone/>
            </a:pPr>
            <a:r>
              <a:rPr lang="en-US" sz="2300"/>
              <a:t>ORIENTATION À L’IMPACT</a:t>
            </a:r>
            <a:endParaRPr/>
          </a:p>
        </p:txBody>
      </p:sp>
      <p:sp>
        <p:nvSpPr>
          <p:cNvPr id="1794" name="Google Shape;1794;p18"/>
          <p:cNvSpPr txBox="1">
            <a:spLocks noGrp="1"/>
          </p:cNvSpPr>
          <p:nvPr>
            <p:ph type="body" idx="4294967295"/>
          </p:nvPr>
        </p:nvSpPr>
        <p:spPr>
          <a:xfrm>
            <a:off x="5864627" y="2908663"/>
            <a:ext cx="3190638" cy="240792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600"/>
              </a:spcBef>
              <a:spcAft>
                <a:spcPts val="0"/>
              </a:spcAft>
              <a:buSzPts val="2400"/>
              <a:buNone/>
            </a:pPr>
            <a:r>
              <a:rPr lang="en-US" sz="1800"/>
              <a:t>Évaluer l’impact de la solution sur la recherche de cas et d’autres résultats de santé, ainsi que sur les objectifs du programme</a:t>
            </a:r>
            <a:endParaRPr/>
          </a:p>
        </p:txBody>
      </p:sp>
      <p:pic>
        <p:nvPicPr>
          <p:cNvPr id="1795" name="Google Shape;1795;p18" descr="Workflow outline"/>
          <p:cNvPicPr preferRelativeResize="0"/>
          <p:nvPr/>
        </p:nvPicPr>
        <p:blipFill rotWithShape="1">
          <a:blip r:embed="rId3">
            <a:alphaModFix/>
          </a:blip>
          <a:srcRect/>
          <a:stretch/>
        </p:blipFill>
        <p:spPr>
          <a:xfrm>
            <a:off x="945128" y="1642004"/>
            <a:ext cx="1061950" cy="1024062"/>
          </a:xfrm>
          <a:prstGeom prst="rect">
            <a:avLst/>
          </a:prstGeom>
          <a:noFill/>
          <a:ln>
            <a:noFill/>
          </a:ln>
        </p:spPr>
      </p:pic>
      <p:pic>
        <p:nvPicPr>
          <p:cNvPr id="1796" name="Google Shape;1796;p18" descr="Ripple outline"/>
          <p:cNvPicPr preferRelativeResize="0"/>
          <p:nvPr/>
        </p:nvPicPr>
        <p:blipFill rotWithShape="1">
          <a:blip r:embed="rId4">
            <a:alphaModFix/>
          </a:blip>
          <a:srcRect/>
          <a:stretch/>
        </p:blipFill>
        <p:spPr>
          <a:xfrm>
            <a:off x="5623836" y="1541417"/>
            <a:ext cx="1235001" cy="1235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1" name="Google Shape;1801;p19"/>
          <p:cNvSpPr txBox="1">
            <a:spLocks noGrp="1"/>
          </p:cNvSpPr>
          <p:nvPr>
            <p:ph type="body" idx="1"/>
          </p:nvPr>
        </p:nvSpPr>
        <p:spPr>
          <a:xfrm>
            <a:off x="1086337" y="1375955"/>
            <a:ext cx="10591500" cy="4915275"/>
          </a:xfrm>
          <a:prstGeom prst="rect">
            <a:avLst/>
          </a:prstGeom>
          <a:noFill/>
          <a:ln>
            <a:noFill/>
          </a:ln>
        </p:spPr>
        <p:txBody>
          <a:bodyPr spcFirstLastPara="1" wrap="square" lIns="0" tIns="45700" rIns="0" bIns="45700" anchor="t" anchorCtr="0">
            <a:noAutofit/>
          </a:bodyPr>
          <a:lstStyle/>
          <a:p>
            <a:pPr marL="742950" lvl="0" indent="-514350" algn="l" rtl="0">
              <a:lnSpc>
                <a:spcPct val="100000"/>
              </a:lnSpc>
              <a:spcBef>
                <a:spcPts val="1800"/>
              </a:spcBef>
              <a:spcAft>
                <a:spcPts val="0"/>
              </a:spcAft>
              <a:buSzPts val="3200"/>
              <a:buAutoNum type="arabicPeriod"/>
            </a:pPr>
            <a:r>
              <a:rPr lang="en-US" sz="2400"/>
              <a:t>Taux de positivité de la radiographie du thorax et de la DAO pour le diagnostic de la tuberculose dans les sites de mise en œuvre</a:t>
            </a:r>
            <a:endParaRPr/>
          </a:p>
          <a:p>
            <a:pPr marL="742950" lvl="0" indent="-514350" algn="l" rtl="0">
              <a:lnSpc>
                <a:spcPct val="100000"/>
              </a:lnSpc>
              <a:spcBef>
                <a:spcPts val="1800"/>
              </a:spcBef>
              <a:spcAft>
                <a:spcPts val="0"/>
              </a:spcAft>
              <a:buSzPts val="3200"/>
              <a:buAutoNum type="arabicPeriod"/>
            </a:pPr>
            <a:r>
              <a:rPr lang="en-US" sz="2400"/>
              <a:t>Pourcentage de personnes dépistées positives à la tuberculose par radiographie et DAO qui ont été orientées vers un test de confirmation</a:t>
            </a:r>
            <a:endParaRPr/>
          </a:p>
          <a:p>
            <a:pPr marL="742950" lvl="0" indent="-514350" algn="l" rtl="0">
              <a:lnSpc>
                <a:spcPct val="100000"/>
              </a:lnSpc>
              <a:spcBef>
                <a:spcPts val="1800"/>
              </a:spcBef>
              <a:spcAft>
                <a:spcPts val="0"/>
              </a:spcAft>
              <a:buSzPts val="3200"/>
              <a:buAutoNum type="arabicPeriod"/>
            </a:pPr>
            <a:r>
              <a:rPr lang="en-US" sz="2400"/>
              <a:t>Taux de positivité du test de confirmation pour les personnes dépistées positives pour la tuberculose par radiographie et DAO</a:t>
            </a:r>
            <a:endParaRPr/>
          </a:p>
          <a:p>
            <a:pPr marL="742950" lvl="0" indent="-514350" algn="l" rtl="0">
              <a:lnSpc>
                <a:spcPct val="100000"/>
              </a:lnSpc>
              <a:spcBef>
                <a:spcPts val="1800"/>
              </a:spcBef>
              <a:spcAft>
                <a:spcPts val="0"/>
              </a:spcAft>
              <a:buSzPts val="3200"/>
              <a:buAutoNum type="arabicPeriod"/>
            </a:pPr>
            <a:r>
              <a:rPr lang="en-US" sz="2400"/>
              <a:t>Pourcentage de personnes dépistées positives à la tuberculose par radiographie et DAO et ayant reçu un diagnostic clinique</a:t>
            </a:r>
            <a:endParaRPr/>
          </a:p>
        </p:txBody>
      </p:sp>
      <p:sp>
        <p:nvSpPr>
          <p:cNvPr id="1802" name="Google Shape;1802;p19"/>
          <p:cNvSpPr txBox="1">
            <a:spLocks noGrp="1"/>
          </p:cNvSpPr>
          <p:nvPr>
            <p:ph type="title"/>
          </p:nvPr>
        </p:nvSpPr>
        <p:spPr>
          <a:xfrm>
            <a:off x="1086338" y="148047"/>
            <a:ext cx="10591500" cy="1227908"/>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1200"/>
              </a:spcBef>
              <a:spcAft>
                <a:spcPts val="600"/>
              </a:spcAft>
              <a:buSzPts val="3600"/>
              <a:buNone/>
            </a:pPr>
            <a:r>
              <a:rPr lang="en-US" sz="3200"/>
              <a:t>Indicateurs proposés </a:t>
            </a:r>
            <a:br>
              <a:rPr lang="en-US" sz="3200"/>
            </a:br>
            <a:r>
              <a:rPr lang="en-US" sz="2800"/>
              <a:t>pour le suivi des performances de la technologie DAO</a:t>
            </a:r>
            <a:endParaRPr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gf1773862d2_0_7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lang="en-US" sz="2800"/>
              <a:t>Où placer la DAO dans l’algorithme de dépistage de la tuberculose</a:t>
            </a:r>
            <a:endParaRPr/>
          </a:p>
        </p:txBody>
      </p:sp>
      <p:sp>
        <p:nvSpPr>
          <p:cNvPr id="1809" name="Google Shape;1809;gf1773862d2_0_77"/>
          <p:cNvSpPr txBox="1">
            <a:spLocks noGrp="1"/>
          </p:cNvSpPr>
          <p:nvPr>
            <p:ph type="body" idx="1"/>
          </p:nvPr>
        </p:nvSpPr>
        <p:spPr>
          <a:xfrm>
            <a:off x="1047063" y="935076"/>
            <a:ext cx="10002983" cy="8910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SzPts val="1800"/>
              <a:buNone/>
            </a:pPr>
            <a:r>
              <a:rPr lang="en-US" sz="1800"/>
              <a:t>La DAO peut être utilisée </a:t>
            </a:r>
            <a:r>
              <a:rPr lang="en-US" sz="1800" b="1"/>
              <a:t>avec </a:t>
            </a:r>
            <a:r>
              <a:rPr lang="en-US" sz="1800"/>
              <a:t>des lecteurs humains formés comme outil d’aide à la décision ou </a:t>
            </a:r>
            <a:r>
              <a:rPr lang="en-US" sz="1800" b="1"/>
              <a:t>à la place de </a:t>
            </a:r>
            <a:r>
              <a:rPr lang="en-US" sz="1800"/>
              <a:t>lecteurs humains formés. </a:t>
            </a:r>
            <a:endParaRPr sz="2000"/>
          </a:p>
          <a:p>
            <a:pPr marL="0" lvl="0" indent="0" algn="l" rtl="0">
              <a:lnSpc>
                <a:spcPct val="110000"/>
              </a:lnSpc>
              <a:spcBef>
                <a:spcPts val="500"/>
              </a:spcBef>
              <a:spcAft>
                <a:spcPts val="0"/>
              </a:spcAft>
              <a:buSzPts val="1800"/>
              <a:buNone/>
            </a:pPr>
            <a:endParaRPr sz="2800"/>
          </a:p>
        </p:txBody>
      </p:sp>
      <p:sp>
        <p:nvSpPr>
          <p:cNvPr id="1810" name="Google Shape;1810;gf1773862d2_0_77"/>
          <p:cNvSpPr txBox="1"/>
          <p:nvPr/>
        </p:nvSpPr>
        <p:spPr>
          <a:xfrm>
            <a:off x="1047062" y="6019700"/>
            <a:ext cx="10636798" cy="75094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en-US" sz="1600" b="1" i="0" u="none" strike="noStrike" cap="none">
                <a:solidFill>
                  <a:srgbClr val="D50032"/>
                </a:solidFill>
                <a:latin typeface="Arial"/>
                <a:ea typeface="Arial"/>
                <a:cs typeface="Arial"/>
                <a:sym typeface="Arial"/>
              </a:rPr>
              <a:t>Dans les deux cas, les preuves sont insuffisantes pour soutenir l’utilisation de la DAO avec la seule radiographie du thorax pour le diagnostic de la tuberculose</a:t>
            </a:r>
            <a:endParaRPr sz="1100" b="1" i="0" u="none" strike="noStrike" cap="none">
              <a:solidFill>
                <a:srgbClr val="D50032"/>
              </a:solidFill>
              <a:latin typeface="Arial"/>
              <a:ea typeface="Arial"/>
              <a:cs typeface="Arial"/>
              <a:sym typeface="Arial"/>
            </a:endParaRPr>
          </a:p>
        </p:txBody>
      </p:sp>
      <p:sp>
        <p:nvSpPr>
          <p:cNvPr id="1811" name="Google Shape;1811;gf1773862d2_0_77"/>
          <p:cNvSpPr txBox="1"/>
          <p:nvPr/>
        </p:nvSpPr>
        <p:spPr>
          <a:xfrm>
            <a:off x="6335763" y="2389550"/>
            <a:ext cx="5348099" cy="997166"/>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L’OMS recommande la DAO pour </a:t>
            </a:r>
            <a:r>
              <a:rPr lang="en-US" sz="1600" b="1" i="0" u="none" strike="noStrike" cap="none">
                <a:solidFill>
                  <a:srgbClr val="5C5F61"/>
                </a:solidFill>
                <a:latin typeface="Arial"/>
                <a:ea typeface="Arial"/>
                <a:cs typeface="Arial"/>
                <a:sym typeface="Arial"/>
              </a:rPr>
              <a:t>remplacer</a:t>
            </a:r>
            <a:r>
              <a:rPr lang="en-US" sz="1600" b="0" i="0" u="none" strike="noStrike" cap="none">
                <a:solidFill>
                  <a:srgbClr val="5C5F61"/>
                </a:solidFill>
                <a:latin typeface="Arial"/>
                <a:ea typeface="Arial"/>
                <a:cs typeface="Arial"/>
                <a:sym typeface="Arial"/>
              </a:rPr>
              <a:t> les lecteurs humains dans deux situations générales chez les personnes âgées de 15 ans et plus :</a:t>
            </a:r>
            <a:endParaRPr sz="2400" b="0" i="0" u="none" strike="noStrike" cap="none">
              <a:solidFill>
                <a:srgbClr val="5C5F61"/>
              </a:solidFill>
              <a:latin typeface="Arial"/>
              <a:ea typeface="Arial"/>
              <a:cs typeface="Arial"/>
              <a:sym typeface="Arial"/>
            </a:endParaRPr>
          </a:p>
        </p:txBody>
      </p:sp>
      <p:sp>
        <p:nvSpPr>
          <p:cNvPr id="1812" name="Google Shape;1812;gf1773862d2_0_77"/>
          <p:cNvSpPr txBox="1"/>
          <p:nvPr/>
        </p:nvSpPr>
        <p:spPr>
          <a:xfrm>
            <a:off x="1047062" y="2482062"/>
            <a:ext cx="4843086" cy="3656355"/>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1800" b="0" i="0" u="none" strike="noStrike" cap="none">
                <a:solidFill>
                  <a:srgbClr val="5C5F61"/>
                </a:solidFill>
                <a:latin typeface="Arial"/>
                <a:ea typeface="Arial"/>
                <a:cs typeface="Arial"/>
                <a:sym typeface="Arial"/>
              </a:rPr>
              <a:t>La DAO peut fonctionner </a:t>
            </a:r>
            <a:r>
              <a:rPr lang="en-US" sz="1800" b="1" i="0" u="none" strike="noStrike" cap="none">
                <a:solidFill>
                  <a:srgbClr val="5C5F61"/>
                </a:solidFill>
                <a:latin typeface="Arial"/>
                <a:ea typeface="Arial"/>
                <a:cs typeface="Arial"/>
                <a:sym typeface="Arial"/>
              </a:rPr>
              <a:t>avec </a:t>
            </a:r>
            <a:r>
              <a:rPr lang="en-US" sz="1800" b="0" i="0" u="none" strike="noStrike" cap="none">
                <a:solidFill>
                  <a:srgbClr val="5C5F61"/>
                </a:solidFill>
                <a:latin typeface="Arial"/>
                <a:ea typeface="Arial"/>
                <a:cs typeface="Arial"/>
                <a:sym typeface="Arial"/>
              </a:rPr>
              <a:t>des lecteurs humains :</a:t>
            </a:r>
            <a:endParaRPr sz="1800" b="0" i="0" u="none" strike="noStrike" cap="none">
              <a:solidFill>
                <a:srgbClr val="5C5F61"/>
              </a:solidFill>
              <a:latin typeface="Arial"/>
              <a:ea typeface="Arial"/>
              <a:cs typeface="Arial"/>
              <a:sym typeface="Arial"/>
            </a:endParaRPr>
          </a:p>
          <a:p>
            <a:pPr marL="457200" marR="0" lvl="0" indent="-336550" algn="l" rtl="0">
              <a:lnSpc>
                <a:spcPct val="100000"/>
              </a:lnSpc>
              <a:spcBef>
                <a:spcPts val="1200"/>
              </a:spcBef>
              <a:spcAft>
                <a:spcPts val="0"/>
              </a:spcAft>
              <a:buClr>
                <a:srgbClr val="FF9900"/>
              </a:buClr>
              <a:buSzPts val="1700"/>
              <a:buFont typeface="Arial"/>
              <a:buChar char="➔"/>
            </a:pPr>
            <a:r>
              <a:rPr lang="en-US" sz="1600" b="0" i="0" u="none" strike="noStrike" cap="none">
                <a:solidFill>
                  <a:srgbClr val="5C5F61"/>
                </a:solidFill>
                <a:latin typeface="Arial"/>
                <a:ea typeface="Arial"/>
                <a:cs typeface="Arial"/>
                <a:sym typeface="Arial"/>
              </a:rPr>
              <a:t>Aider les radiologues à optimiser leur flux de travail</a:t>
            </a:r>
            <a:endParaRPr sz="1600" b="0" i="0" u="none" strike="noStrike" cap="none">
              <a:solidFill>
                <a:srgbClr val="5C5F61"/>
              </a:solidFill>
              <a:latin typeface="Arial"/>
              <a:ea typeface="Arial"/>
              <a:cs typeface="Arial"/>
              <a:sym typeface="Arial"/>
            </a:endParaRPr>
          </a:p>
          <a:p>
            <a:pPr marL="457200" marR="0" lvl="0" indent="-336550" algn="l" rtl="0">
              <a:lnSpc>
                <a:spcPct val="100000"/>
              </a:lnSpc>
              <a:spcBef>
                <a:spcPts val="1200"/>
              </a:spcBef>
              <a:spcAft>
                <a:spcPts val="0"/>
              </a:spcAft>
              <a:buClr>
                <a:srgbClr val="FF9900"/>
              </a:buClr>
              <a:buSzPts val="1700"/>
              <a:buFont typeface="Arial"/>
              <a:buChar char="➔"/>
            </a:pPr>
            <a:r>
              <a:rPr lang="en-US" sz="1600" b="0" i="0" u="none" strike="noStrike" cap="none">
                <a:solidFill>
                  <a:srgbClr val="5C5F61"/>
                </a:solidFill>
                <a:latin typeface="Arial"/>
                <a:ea typeface="Arial"/>
                <a:cs typeface="Arial"/>
                <a:sym typeface="Arial"/>
              </a:rPr>
              <a:t>Alerter les lecteurs humains des images anormales nécessitant une hiérarchisation</a:t>
            </a:r>
            <a:endParaRPr sz="3200" b="0" i="0" u="none" strike="noStrike" cap="none">
              <a:solidFill>
                <a:srgbClr val="5C5F61"/>
              </a:solidFill>
              <a:latin typeface="Arial"/>
              <a:ea typeface="Arial"/>
              <a:cs typeface="Arial"/>
              <a:sym typeface="Arial"/>
            </a:endParaRPr>
          </a:p>
          <a:p>
            <a:pPr marL="457200" marR="0" lvl="0" indent="-336550" algn="l" rtl="0">
              <a:lnSpc>
                <a:spcPct val="100000"/>
              </a:lnSpc>
              <a:spcBef>
                <a:spcPts val="1200"/>
              </a:spcBef>
              <a:spcAft>
                <a:spcPts val="0"/>
              </a:spcAft>
              <a:buClr>
                <a:srgbClr val="FF9900"/>
              </a:buClr>
              <a:buSzPts val="1700"/>
              <a:buFont typeface="Arial"/>
              <a:buChar char="➔"/>
            </a:pPr>
            <a:r>
              <a:rPr lang="en-US" sz="1600" b="0" i="0" u="none" strike="noStrike" cap="none">
                <a:solidFill>
                  <a:srgbClr val="5C5F61"/>
                </a:solidFill>
                <a:latin typeface="Arial"/>
                <a:ea typeface="Arial"/>
                <a:cs typeface="Arial"/>
                <a:sym typeface="Arial"/>
              </a:rPr>
              <a:t>Fournir une assistance en matière de signalement</a:t>
            </a:r>
            <a:endParaRPr sz="1600" b="0" i="0" u="none" strike="noStrike" cap="none">
              <a:solidFill>
                <a:srgbClr val="5C5F61"/>
              </a:solidFill>
              <a:latin typeface="Arial"/>
              <a:ea typeface="Arial"/>
              <a:cs typeface="Arial"/>
              <a:sym typeface="Arial"/>
            </a:endParaRPr>
          </a:p>
          <a:p>
            <a:pPr marL="457200" marR="0" lvl="0" indent="-336550" algn="l" rtl="0">
              <a:lnSpc>
                <a:spcPct val="100000"/>
              </a:lnSpc>
              <a:spcBef>
                <a:spcPts val="1200"/>
              </a:spcBef>
              <a:spcAft>
                <a:spcPts val="0"/>
              </a:spcAft>
              <a:buClr>
                <a:srgbClr val="FF9900"/>
              </a:buClr>
              <a:buSzPts val="1700"/>
              <a:buFont typeface="Arial"/>
              <a:buChar char="➔"/>
            </a:pPr>
            <a:r>
              <a:rPr lang="en-US" sz="1600" b="0" i="0" u="none" strike="noStrike" cap="none">
                <a:solidFill>
                  <a:srgbClr val="5C5F61"/>
                </a:solidFill>
                <a:latin typeface="Arial"/>
                <a:ea typeface="Arial"/>
                <a:cs typeface="Arial"/>
                <a:sym typeface="Arial"/>
              </a:rPr>
              <a:t>Assurer le contrôle qualité</a:t>
            </a:r>
            <a:endParaRPr sz="1600" b="0" i="0" u="none" strike="noStrike" cap="none">
              <a:solidFill>
                <a:srgbClr val="5C5F61"/>
              </a:solidFill>
              <a:latin typeface="Arial"/>
              <a:ea typeface="Arial"/>
              <a:cs typeface="Arial"/>
              <a:sym typeface="Arial"/>
            </a:endParaRPr>
          </a:p>
          <a:p>
            <a:pPr marL="457200" marR="0" lvl="0" indent="-336550" algn="l" rtl="0">
              <a:lnSpc>
                <a:spcPct val="100000"/>
              </a:lnSpc>
              <a:spcBef>
                <a:spcPts val="1200"/>
              </a:spcBef>
              <a:spcAft>
                <a:spcPts val="0"/>
              </a:spcAft>
              <a:buClr>
                <a:srgbClr val="FF9900"/>
              </a:buClr>
              <a:buSzPts val="1700"/>
              <a:buFont typeface="Arial"/>
              <a:buChar char="➔"/>
            </a:pPr>
            <a:r>
              <a:rPr lang="en-US" sz="1600" b="0" i="0" u="none" strike="noStrike" cap="none">
                <a:solidFill>
                  <a:srgbClr val="5C5F61"/>
                </a:solidFill>
                <a:latin typeface="Arial"/>
                <a:ea typeface="Arial"/>
                <a:cs typeface="Arial"/>
                <a:sym typeface="Arial"/>
              </a:rPr>
              <a:t>Aider à la pré-lecture</a:t>
            </a:r>
            <a:endParaRPr sz="2000" b="0" i="0" u="none" strike="noStrike" cap="none">
              <a:solidFill>
                <a:srgbClr val="5C5F61"/>
              </a:solidFill>
              <a:latin typeface="Arial"/>
              <a:ea typeface="Arial"/>
              <a:cs typeface="Arial"/>
              <a:sym typeface="Arial"/>
            </a:endParaRPr>
          </a:p>
        </p:txBody>
      </p:sp>
      <p:cxnSp>
        <p:nvCxnSpPr>
          <p:cNvPr id="1813" name="Google Shape;1813;gf1773862d2_0_77"/>
          <p:cNvCxnSpPr/>
          <p:nvPr/>
        </p:nvCxnSpPr>
        <p:spPr>
          <a:xfrm>
            <a:off x="6078300" y="2199638"/>
            <a:ext cx="17700" cy="3673500"/>
          </a:xfrm>
          <a:prstGeom prst="straightConnector1">
            <a:avLst/>
          </a:prstGeom>
          <a:noFill/>
          <a:ln w="38100" cap="flat" cmpd="sng">
            <a:solidFill>
              <a:srgbClr val="FFB017"/>
            </a:solidFill>
            <a:prstDash val="dash"/>
            <a:round/>
            <a:headEnd type="none" w="sm" len="sm"/>
            <a:tailEnd type="none" w="sm" len="sm"/>
          </a:ln>
        </p:spPr>
      </p:cxnSp>
      <p:sp>
        <p:nvSpPr>
          <p:cNvPr id="1814" name="Google Shape;1814;gf1773862d2_0_77"/>
          <p:cNvSpPr txBox="1">
            <a:spLocks noGrp="1"/>
          </p:cNvSpPr>
          <p:nvPr>
            <p:ph type="body" idx="1"/>
          </p:nvPr>
        </p:nvSpPr>
        <p:spPr>
          <a:xfrm>
            <a:off x="1047062" y="1927342"/>
            <a:ext cx="4756185" cy="396000"/>
          </a:xfrm>
          <a:prstGeom prst="rect">
            <a:avLst/>
          </a:prstGeom>
          <a:solidFill>
            <a:schemeClr val="accent2"/>
          </a:solidFill>
          <a:ln w="25400" cap="flat" cmpd="sng">
            <a:solidFill>
              <a:srgbClr val="BA901D"/>
            </a:solidFill>
            <a:prstDash val="solid"/>
            <a:round/>
            <a:headEnd type="none" w="sm" len="sm"/>
            <a:tailEnd type="none" w="sm" len="sm"/>
          </a:ln>
        </p:spPr>
        <p:txBody>
          <a:bodyPr spcFirstLastPara="1" wrap="square" lIns="0" tIns="45700" rIns="0" bIns="45700" anchor="t" anchorCtr="0">
            <a:noAutofit/>
          </a:bodyPr>
          <a:lstStyle/>
          <a:p>
            <a:pPr marL="0" lvl="0" indent="0" algn="ctr" rtl="0">
              <a:lnSpc>
                <a:spcPct val="110000"/>
              </a:lnSpc>
              <a:spcBef>
                <a:spcPts val="0"/>
              </a:spcBef>
              <a:spcAft>
                <a:spcPts val="0"/>
              </a:spcAft>
              <a:buSzPts val="1800"/>
              <a:buNone/>
            </a:pPr>
            <a:r>
              <a:rPr lang="en-US" sz="1800"/>
              <a:t>Aux côtés de lecteurs humains</a:t>
            </a:r>
            <a:endParaRPr sz="2000" b="1">
              <a:solidFill>
                <a:schemeClr val="dk2"/>
              </a:solidFill>
            </a:endParaRPr>
          </a:p>
        </p:txBody>
      </p:sp>
      <p:sp>
        <p:nvSpPr>
          <p:cNvPr id="1815" name="Google Shape;1815;gf1773862d2_0_77"/>
          <p:cNvSpPr txBox="1">
            <a:spLocks noGrp="1"/>
          </p:cNvSpPr>
          <p:nvPr>
            <p:ph type="body" idx="1"/>
          </p:nvPr>
        </p:nvSpPr>
        <p:spPr>
          <a:xfrm>
            <a:off x="6365463" y="1922613"/>
            <a:ext cx="5318399" cy="396000"/>
          </a:xfrm>
          <a:prstGeom prst="rect">
            <a:avLst/>
          </a:prstGeom>
          <a:solidFill>
            <a:schemeClr val="accent2"/>
          </a:solidFill>
          <a:ln w="25400" cap="flat" cmpd="sng">
            <a:solidFill>
              <a:srgbClr val="BA901D"/>
            </a:solidFill>
            <a:prstDash val="solid"/>
            <a:round/>
            <a:headEnd type="none" w="sm" len="sm"/>
            <a:tailEnd type="none" w="sm" len="sm"/>
          </a:ln>
        </p:spPr>
        <p:txBody>
          <a:bodyPr spcFirstLastPara="1" wrap="square" lIns="0" tIns="45700" rIns="0" bIns="45700" anchor="t" anchorCtr="0">
            <a:noAutofit/>
          </a:bodyPr>
          <a:lstStyle/>
          <a:p>
            <a:pPr marL="0" lvl="0" indent="0" algn="ctr" rtl="0">
              <a:lnSpc>
                <a:spcPct val="110000"/>
              </a:lnSpc>
              <a:spcBef>
                <a:spcPts val="0"/>
              </a:spcBef>
              <a:spcAft>
                <a:spcPts val="0"/>
              </a:spcAft>
              <a:buSzPts val="1800"/>
              <a:buNone/>
            </a:pPr>
            <a:r>
              <a:rPr lang="en-US" sz="1800"/>
              <a:t>À la place des lecteurs humains</a:t>
            </a:r>
            <a:endParaRPr sz="2000" b="1">
              <a:solidFill>
                <a:schemeClr val="dk2"/>
              </a:solidFill>
            </a:endParaRPr>
          </a:p>
        </p:txBody>
      </p:sp>
      <p:sp>
        <p:nvSpPr>
          <p:cNvPr id="1816" name="Google Shape;1816;gf1773862d2_0_77"/>
          <p:cNvSpPr/>
          <p:nvPr/>
        </p:nvSpPr>
        <p:spPr>
          <a:xfrm>
            <a:off x="7021975" y="3115872"/>
            <a:ext cx="4661887" cy="780300"/>
          </a:xfrm>
          <a:prstGeom prst="roundRect">
            <a:avLst>
              <a:gd name="adj" fmla="val 17755"/>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Dépistage : </a:t>
            </a:r>
            <a:r>
              <a:rPr lang="en-US" sz="1100" b="0" i="0" u="none" strike="noStrike" cap="none">
                <a:solidFill>
                  <a:schemeClr val="dk1"/>
                </a:solidFill>
                <a:latin typeface="Arial"/>
                <a:ea typeface="Arial"/>
                <a:cs typeface="Arial"/>
                <a:sym typeface="Arial"/>
              </a:rPr>
              <a:t>la DAO peut être un outil précieux pour le dépistage des personnes asymptomatiques sans facteurs de risque importants (ex : la recherche active de cas).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
        <p:nvSpPr>
          <p:cNvPr id="1817" name="Google Shape;1817;gf1773862d2_0_77"/>
          <p:cNvSpPr/>
          <p:nvPr/>
        </p:nvSpPr>
        <p:spPr>
          <a:xfrm>
            <a:off x="7021974" y="4049047"/>
            <a:ext cx="4661887" cy="780300"/>
          </a:xfrm>
          <a:prstGeom prst="roundRect">
            <a:avLst>
              <a:gd name="adj" fmla="val 17755"/>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100" b="1" i="0" u="none" strike="noStrike" cap="none">
                <a:solidFill>
                  <a:schemeClr val="dk1"/>
                </a:solidFill>
                <a:latin typeface="Arial"/>
                <a:ea typeface="Arial"/>
                <a:cs typeface="Arial"/>
                <a:sym typeface="Arial"/>
              </a:rPr>
              <a:t>Triage</a:t>
            </a:r>
            <a:r>
              <a:rPr lang="en-US" sz="1100" b="0" i="0" u="none" strike="noStrike" cap="none">
                <a:solidFill>
                  <a:schemeClr val="dk1"/>
                </a:solidFill>
                <a:latin typeface="Arial"/>
                <a:ea typeface="Arial"/>
                <a:cs typeface="Arial"/>
                <a:sym typeface="Arial"/>
              </a:rPr>
              <a:t>: la DAO peut être utile pour identifier la tuberculose chez les personnes présentant des symptômes de tuberculose, des marqueurs de risque ou d’autres résultats de test positifs (ex : dans les établissements de santé).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pic>
        <p:nvPicPr>
          <p:cNvPr id="1818" name="Google Shape;1818;gf1773862d2_0_77" descr="Schoolhouse with solid fill"/>
          <p:cNvPicPr preferRelativeResize="0"/>
          <p:nvPr/>
        </p:nvPicPr>
        <p:blipFill rotWithShape="1">
          <a:blip r:embed="rId3">
            <a:alphaModFix/>
          </a:blip>
          <a:srcRect/>
          <a:stretch/>
        </p:blipFill>
        <p:spPr>
          <a:xfrm>
            <a:off x="6386081" y="4105688"/>
            <a:ext cx="550800" cy="550800"/>
          </a:xfrm>
          <a:prstGeom prst="rect">
            <a:avLst/>
          </a:prstGeom>
          <a:noFill/>
          <a:ln>
            <a:noFill/>
          </a:ln>
        </p:spPr>
      </p:pic>
      <p:pic>
        <p:nvPicPr>
          <p:cNvPr id="1819" name="Google Shape;1819;gf1773862d2_0_77" descr="Users with solid fill"/>
          <p:cNvPicPr preferRelativeResize="0"/>
          <p:nvPr/>
        </p:nvPicPr>
        <p:blipFill rotWithShape="1">
          <a:blip r:embed="rId4">
            <a:alphaModFix/>
          </a:blip>
          <a:srcRect/>
          <a:stretch/>
        </p:blipFill>
        <p:spPr>
          <a:xfrm>
            <a:off x="6400863" y="3230547"/>
            <a:ext cx="520989" cy="561975"/>
          </a:xfrm>
          <a:prstGeom prst="rect">
            <a:avLst/>
          </a:prstGeom>
          <a:noFill/>
          <a:ln>
            <a:noFill/>
          </a:ln>
        </p:spPr>
      </p:pic>
      <p:sp>
        <p:nvSpPr>
          <p:cNvPr id="1820" name="Google Shape;1820;gf1773862d2_0_77"/>
          <p:cNvSpPr txBox="1"/>
          <p:nvPr/>
        </p:nvSpPr>
        <p:spPr>
          <a:xfrm>
            <a:off x="6400863" y="4969654"/>
            <a:ext cx="5282998" cy="946383"/>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1500"/>
              <a:buFont typeface="Arial"/>
              <a:buNone/>
            </a:pPr>
            <a:r>
              <a:rPr lang="en-US" sz="1500" b="0" i="0" u="none" strike="noStrike" cap="none">
                <a:solidFill>
                  <a:srgbClr val="5C5F61"/>
                </a:solidFill>
                <a:latin typeface="Arial"/>
                <a:ea typeface="Arial"/>
                <a:cs typeface="Arial"/>
                <a:sym typeface="Arial"/>
              </a:rPr>
              <a:t>Le logiciel de DAO utilisé doit être conforme aux mêmes normes que celles évaluées par le Groupe d’élaboration des directives de l’OMS.</a:t>
            </a:r>
            <a:endParaRPr sz="2400" b="0" i="0" u="none" strike="noStrike" cap="none">
              <a:solidFill>
                <a:srgbClr val="5C5F6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gf1773862d2_0_10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lang="en-US" sz="2400"/>
              <a:t>Où placer la DAO dans l’algorithme de dépistage de la tuberculose</a:t>
            </a:r>
            <a:endParaRPr/>
          </a:p>
        </p:txBody>
      </p:sp>
      <p:sp>
        <p:nvSpPr>
          <p:cNvPr id="1827" name="Google Shape;1827;gf1773862d2_0_105"/>
          <p:cNvSpPr txBox="1">
            <a:spLocks noGrp="1"/>
          </p:cNvSpPr>
          <p:nvPr>
            <p:ph type="body" idx="1"/>
          </p:nvPr>
        </p:nvSpPr>
        <p:spPr>
          <a:xfrm>
            <a:off x="1127428" y="975360"/>
            <a:ext cx="10636800" cy="492473"/>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SzPts val="1800"/>
              <a:buNone/>
            </a:pPr>
            <a:r>
              <a:rPr lang="en-US" sz="1600"/>
              <a:t>Il existe un certain nombre d’avantages à l’une ou l’autre de ces techniques.</a:t>
            </a:r>
            <a:endParaRPr sz="1800"/>
          </a:p>
          <a:p>
            <a:pPr marL="0" lvl="0" indent="0" algn="l" rtl="0">
              <a:lnSpc>
                <a:spcPct val="110000"/>
              </a:lnSpc>
              <a:spcBef>
                <a:spcPts val="500"/>
              </a:spcBef>
              <a:spcAft>
                <a:spcPts val="0"/>
              </a:spcAft>
              <a:buSzPts val="1800"/>
              <a:buNone/>
            </a:pPr>
            <a:endParaRPr sz="2400"/>
          </a:p>
        </p:txBody>
      </p:sp>
      <p:cxnSp>
        <p:nvCxnSpPr>
          <p:cNvPr id="1828" name="Google Shape;1828;gf1773862d2_0_105"/>
          <p:cNvCxnSpPr/>
          <p:nvPr/>
        </p:nvCxnSpPr>
        <p:spPr>
          <a:xfrm flipH="1">
            <a:off x="6175202" y="1591085"/>
            <a:ext cx="19800" cy="5016300"/>
          </a:xfrm>
          <a:prstGeom prst="straightConnector1">
            <a:avLst/>
          </a:prstGeom>
          <a:noFill/>
          <a:ln w="38100" cap="flat" cmpd="sng">
            <a:solidFill>
              <a:srgbClr val="FFB017"/>
            </a:solidFill>
            <a:prstDash val="dash"/>
            <a:round/>
            <a:headEnd type="none" w="sm" len="sm"/>
            <a:tailEnd type="none" w="sm" len="sm"/>
          </a:ln>
        </p:spPr>
      </p:cxnSp>
      <p:sp>
        <p:nvSpPr>
          <p:cNvPr id="1829" name="Google Shape;1829;gf1773862d2_0_105"/>
          <p:cNvSpPr txBox="1"/>
          <p:nvPr/>
        </p:nvSpPr>
        <p:spPr>
          <a:xfrm>
            <a:off x="6353404" y="2008747"/>
            <a:ext cx="5410824" cy="46320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0"/>
              </a:spcAft>
              <a:buClr>
                <a:srgbClr val="000000"/>
              </a:buClr>
              <a:buSzPts val="1600"/>
              <a:buFont typeface="Arial"/>
              <a:buNone/>
            </a:pPr>
            <a:r>
              <a:rPr lang="en-US" sz="1500" b="0" i="0" u="none" strike="noStrike" cap="none">
                <a:solidFill>
                  <a:schemeClr val="dk1"/>
                </a:solidFill>
                <a:latin typeface="Arial"/>
                <a:ea typeface="Arial"/>
                <a:cs typeface="Arial"/>
                <a:sym typeface="Arial"/>
              </a:rPr>
              <a:t>Le résultat de la DAO peut être utilisé par du personnel non radiologique formé pour décider du résultat du triage. Un score seuil est défini et toutes les personnes auxquelles un score DAO supérieur est attribué reçoivent des tests de confirmation du diagnostic.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500" b="1" i="0" u="none" strike="noStrike" cap="none">
                <a:solidFill>
                  <a:srgbClr val="03306A"/>
                </a:solidFill>
                <a:latin typeface="Arial"/>
                <a:ea typeface="Arial"/>
                <a:cs typeface="Arial"/>
                <a:sym typeface="Arial"/>
              </a:rPr>
              <a:t>Avantages : </a:t>
            </a:r>
            <a:endParaRPr sz="1500" b="1" i="0" u="none" strike="noStrike" cap="none">
              <a:solidFill>
                <a:srgbClr val="03306A"/>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500" b="0" i="0" u="none" strike="noStrike" cap="none">
                <a:solidFill>
                  <a:schemeClr val="dk1"/>
                </a:solidFill>
                <a:latin typeface="Arial"/>
                <a:ea typeface="Arial"/>
                <a:cs typeface="Arial"/>
                <a:sym typeface="Arial"/>
              </a:rPr>
              <a:t>Accès accru à la radiographie du thorax en cas de pénurie de lecteurs humains formés ou d’absence de lecteurs humains.</a:t>
            </a:r>
            <a:endParaRPr sz="15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700"/>
              <a:buFont typeface="Arial"/>
              <a:buChar char="•"/>
            </a:pPr>
            <a:r>
              <a:rPr lang="en-US" sz="1500" b="0" i="0" u="none" strike="noStrike" cap="none">
                <a:solidFill>
                  <a:schemeClr val="dk1"/>
                </a:solidFill>
                <a:latin typeface="Arial"/>
                <a:ea typeface="Arial"/>
                <a:cs typeface="Arial"/>
                <a:sym typeface="Arial"/>
              </a:rPr>
              <a:t>Peut être utilisé pour trier rapidement les personnes par du personnel non radiologique dans des environnements à haut débit.</a:t>
            </a:r>
            <a:endParaRPr sz="15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700"/>
              <a:buFont typeface="Arial"/>
              <a:buChar char="•"/>
            </a:pPr>
            <a:r>
              <a:rPr lang="en-US" sz="1500" b="0" i="0" u="none" strike="noStrike" cap="none">
                <a:solidFill>
                  <a:schemeClr val="dk1"/>
                </a:solidFill>
                <a:latin typeface="Arial"/>
                <a:ea typeface="Arial"/>
                <a:cs typeface="Arial"/>
                <a:sym typeface="Arial"/>
              </a:rPr>
              <a:t>La DAO ne s’épuise pas lors de la lecture de grandes quantités d’images.</a:t>
            </a:r>
            <a:endParaRPr sz="15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700"/>
              <a:buFont typeface="Arial"/>
              <a:buChar char="•"/>
            </a:pPr>
            <a:r>
              <a:rPr lang="en-US" sz="1500" b="0" i="0" u="none" strike="noStrike" cap="none">
                <a:solidFill>
                  <a:schemeClr val="dk1"/>
                </a:solidFill>
                <a:latin typeface="Arial"/>
                <a:ea typeface="Arial"/>
                <a:cs typeface="Arial"/>
                <a:sym typeface="Arial"/>
              </a:rPr>
              <a:t>Pas de variabilité intra- et inter-lecteurs.</a:t>
            </a:r>
            <a:endParaRPr sz="1500" b="0" i="0" u="none" strike="noStrike" cap="none">
              <a:solidFill>
                <a:schemeClr val="dk1"/>
              </a:solidFill>
              <a:latin typeface="Arial"/>
              <a:ea typeface="Arial"/>
              <a:cs typeface="Arial"/>
              <a:sym typeface="Arial"/>
            </a:endParaRPr>
          </a:p>
        </p:txBody>
      </p:sp>
      <p:sp>
        <p:nvSpPr>
          <p:cNvPr id="1830" name="Google Shape;1830;gf1773862d2_0_105"/>
          <p:cNvSpPr txBox="1"/>
          <p:nvPr/>
        </p:nvSpPr>
        <p:spPr>
          <a:xfrm>
            <a:off x="1047062" y="2008747"/>
            <a:ext cx="4969738" cy="4785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La totalité du résultat de la DAO, ou parties du résultat, peut être utilisée pour informer les décisions de triage par des lecteurs humains formés aux côtés d’informations cliniques.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3306A"/>
                </a:solidFill>
                <a:latin typeface="Arial"/>
                <a:ea typeface="Arial"/>
                <a:cs typeface="Arial"/>
                <a:sym typeface="Arial"/>
              </a:rPr>
              <a:t>Avantages :</a:t>
            </a:r>
            <a:endParaRPr sz="15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500" b="0" i="0" u="none" strike="noStrike" cap="none">
                <a:solidFill>
                  <a:schemeClr val="dk1"/>
                </a:solidFill>
                <a:latin typeface="Arial"/>
                <a:ea typeface="Arial"/>
                <a:cs typeface="Arial"/>
                <a:sym typeface="Arial"/>
              </a:rPr>
              <a:t>La DAO peut être utilisée pour compléter la prise de décision, améliorant potentiellement les performances du lecteur humain.</a:t>
            </a:r>
            <a:endParaRPr sz="15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700"/>
              <a:buFont typeface="Arial"/>
              <a:buChar char="•"/>
            </a:pPr>
            <a:r>
              <a:rPr lang="en-US" sz="1500" b="0" i="0" u="none" strike="noStrike" cap="none">
                <a:solidFill>
                  <a:schemeClr val="dk1"/>
                </a:solidFill>
                <a:latin typeface="Arial"/>
                <a:ea typeface="Arial"/>
                <a:cs typeface="Arial"/>
                <a:sym typeface="Arial"/>
              </a:rPr>
              <a:t>Alors que le jugement des lecteurs humains peut être utilisé :</a:t>
            </a:r>
            <a:endParaRPr sz="1500" b="0" i="0" u="none" strike="noStrike" cap="none">
              <a:solidFill>
                <a:srgbClr val="000000"/>
              </a:solidFill>
              <a:latin typeface="Arial"/>
              <a:ea typeface="Arial"/>
              <a:cs typeface="Arial"/>
              <a:sym typeface="Arial"/>
            </a:endParaRPr>
          </a:p>
          <a:p>
            <a:pPr marL="742950" marR="0" lvl="1" indent="-298450" algn="l" rtl="0">
              <a:lnSpc>
                <a:spcPct val="100000"/>
              </a:lnSpc>
              <a:spcBef>
                <a:spcPts val="600"/>
              </a:spcBef>
              <a:spcAft>
                <a:spcPts val="0"/>
              </a:spcAft>
              <a:buClr>
                <a:schemeClr val="dk1"/>
              </a:buClr>
              <a:buSzPts val="1700"/>
              <a:buFont typeface="Arial"/>
              <a:buChar char="•"/>
            </a:pPr>
            <a:r>
              <a:rPr lang="en-US" sz="1500" b="0" i="0" u="none" strike="noStrike" cap="none">
                <a:solidFill>
                  <a:schemeClr val="dk1"/>
                </a:solidFill>
                <a:latin typeface="Arial"/>
                <a:ea typeface="Arial"/>
                <a:cs typeface="Arial"/>
                <a:sym typeface="Arial"/>
              </a:rPr>
              <a:t>lorsqu’une lecture DAO n’est pas concluante/proche du score seuil </a:t>
            </a:r>
            <a:endParaRPr sz="1500" b="0" i="0" u="none" strike="noStrike" cap="none">
              <a:solidFill>
                <a:srgbClr val="000000"/>
              </a:solidFill>
              <a:latin typeface="Arial"/>
              <a:ea typeface="Arial"/>
              <a:cs typeface="Arial"/>
              <a:sym typeface="Arial"/>
            </a:endParaRPr>
          </a:p>
          <a:p>
            <a:pPr marL="742950" marR="0" lvl="1" indent="-298450" algn="l" rtl="0">
              <a:lnSpc>
                <a:spcPct val="100000"/>
              </a:lnSpc>
              <a:spcBef>
                <a:spcPts val="600"/>
              </a:spcBef>
              <a:spcAft>
                <a:spcPts val="0"/>
              </a:spcAft>
              <a:buClr>
                <a:schemeClr val="dk1"/>
              </a:buClr>
              <a:buSzPts val="1700"/>
              <a:buFont typeface="Arial"/>
              <a:buChar char="•"/>
            </a:pPr>
            <a:r>
              <a:rPr lang="en-US" sz="1500" b="0" i="0" u="none" strike="noStrike" cap="none">
                <a:solidFill>
                  <a:schemeClr val="dk1"/>
                </a:solidFill>
                <a:latin typeface="Arial"/>
                <a:ea typeface="Arial"/>
                <a:cs typeface="Arial"/>
                <a:sym typeface="Arial"/>
              </a:rPr>
              <a:t>dans les populations où la DAO n’est pas approuvée (ex : chez les enfants de moins de 15 ans) </a:t>
            </a:r>
            <a:endParaRPr sz="1500" b="0" i="0" u="none" strike="noStrike" cap="none">
              <a:solidFill>
                <a:srgbClr val="000000"/>
              </a:solidFill>
              <a:latin typeface="Arial"/>
              <a:ea typeface="Arial"/>
              <a:cs typeface="Arial"/>
              <a:sym typeface="Arial"/>
            </a:endParaRPr>
          </a:p>
          <a:p>
            <a:pPr marL="742950" marR="0" lvl="1" indent="-298450" algn="l" rtl="0">
              <a:lnSpc>
                <a:spcPct val="100000"/>
              </a:lnSpc>
              <a:spcBef>
                <a:spcPts val="600"/>
              </a:spcBef>
              <a:spcAft>
                <a:spcPts val="0"/>
              </a:spcAft>
              <a:buClr>
                <a:schemeClr val="dk1"/>
              </a:buClr>
              <a:buSzPts val="1700"/>
              <a:buFont typeface="Arial"/>
              <a:buChar char="•"/>
            </a:pPr>
            <a:r>
              <a:rPr lang="en-US" sz="1500" b="0" i="0" u="none" strike="noStrike" cap="none">
                <a:solidFill>
                  <a:schemeClr val="dk1"/>
                </a:solidFill>
                <a:latin typeface="Arial"/>
                <a:ea typeface="Arial"/>
                <a:cs typeface="Arial"/>
                <a:sym typeface="Arial"/>
              </a:rPr>
              <a:t>aux côtés de la DAO pour la lecture des rayons X qui montrent une anomalie non tuberculeuse.</a:t>
            </a:r>
            <a:endParaRPr sz="1500" b="0" i="0" u="none" strike="noStrike" cap="none">
              <a:solidFill>
                <a:srgbClr val="000000"/>
              </a:solidFill>
              <a:latin typeface="Arial"/>
              <a:ea typeface="Arial"/>
              <a:cs typeface="Arial"/>
              <a:sym typeface="Arial"/>
            </a:endParaRPr>
          </a:p>
        </p:txBody>
      </p:sp>
      <p:sp>
        <p:nvSpPr>
          <p:cNvPr id="1831" name="Google Shape;1831;gf1773862d2_0_105"/>
          <p:cNvSpPr txBox="1"/>
          <p:nvPr/>
        </p:nvSpPr>
        <p:spPr>
          <a:xfrm>
            <a:off x="1047062" y="1591085"/>
            <a:ext cx="4969738" cy="396000"/>
          </a:xfrm>
          <a:prstGeom prst="rect">
            <a:avLst/>
          </a:prstGeom>
          <a:solidFill>
            <a:schemeClr val="accent2"/>
          </a:solidFill>
          <a:ln w="25400" cap="flat" cmpd="sng">
            <a:solidFill>
              <a:srgbClr val="BA901D"/>
            </a:solidFill>
            <a:prstDash val="solid"/>
            <a:round/>
            <a:headEnd type="none" w="sm" len="sm"/>
            <a:tailEnd type="none" w="sm" len="sm"/>
          </a:ln>
        </p:spPr>
        <p:txBody>
          <a:bodyPr spcFirstLastPara="1" wrap="square" lIns="0" tIns="45700" rIns="0" bIns="45700" anchor="t" anchorCtr="0">
            <a:noAutofit/>
          </a:bodyPr>
          <a:lstStyle/>
          <a:p>
            <a:pPr marL="0" marR="0" lvl="0" indent="0" algn="ctr" rtl="0">
              <a:lnSpc>
                <a:spcPct val="110000"/>
              </a:lnSpc>
              <a:spcBef>
                <a:spcPts val="0"/>
              </a:spcBef>
              <a:spcAft>
                <a:spcPts val="0"/>
              </a:spcAft>
              <a:buClr>
                <a:srgbClr val="5C5F61"/>
              </a:buClr>
              <a:buSzPts val="1800"/>
              <a:buFont typeface="Arial"/>
              <a:buNone/>
            </a:pPr>
            <a:r>
              <a:rPr lang="en-US" sz="1600" b="1" i="0" u="none" strike="noStrike" cap="none">
                <a:solidFill>
                  <a:schemeClr val="dk2"/>
                </a:solidFill>
                <a:latin typeface="Arial"/>
                <a:ea typeface="Arial"/>
                <a:cs typeface="Arial"/>
                <a:sym typeface="Arial"/>
              </a:rPr>
              <a:t>Aux côtés de lecteurs humains</a:t>
            </a:r>
            <a:endParaRPr sz="2400" b="1" i="0" u="none" strike="noStrike" cap="none">
              <a:solidFill>
                <a:schemeClr val="dk2"/>
              </a:solidFill>
              <a:latin typeface="Arial"/>
              <a:ea typeface="Arial"/>
              <a:cs typeface="Arial"/>
              <a:sym typeface="Arial"/>
            </a:endParaRPr>
          </a:p>
        </p:txBody>
      </p:sp>
      <p:sp>
        <p:nvSpPr>
          <p:cNvPr id="1832" name="Google Shape;1832;gf1773862d2_0_105"/>
          <p:cNvSpPr txBox="1"/>
          <p:nvPr/>
        </p:nvSpPr>
        <p:spPr>
          <a:xfrm>
            <a:off x="6365463" y="1591085"/>
            <a:ext cx="5318400" cy="396000"/>
          </a:xfrm>
          <a:prstGeom prst="rect">
            <a:avLst/>
          </a:prstGeom>
          <a:solidFill>
            <a:schemeClr val="accent2"/>
          </a:solidFill>
          <a:ln w="25400" cap="flat" cmpd="sng">
            <a:solidFill>
              <a:srgbClr val="BA901D"/>
            </a:solidFill>
            <a:prstDash val="solid"/>
            <a:round/>
            <a:headEnd type="none" w="sm" len="sm"/>
            <a:tailEnd type="none" w="sm" len="sm"/>
          </a:ln>
        </p:spPr>
        <p:txBody>
          <a:bodyPr spcFirstLastPara="1" wrap="square" lIns="0" tIns="45700" rIns="0" bIns="45700" anchor="t" anchorCtr="0">
            <a:noAutofit/>
          </a:bodyPr>
          <a:lstStyle/>
          <a:p>
            <a:pPr marL="0" marR="0" lvl="0" indent="0" algn="ctr" rtl="0">
              <a:lnSpc>
                <a:spcPct val="110000"/>
              </a:lnSpc>
              <a:spcBef>
                <a:spcPts val="0"/>
              </a:spcBef>
              <a:spcAft>
                <a:spcPts val="0"/>
              </a:spcAft>
              <a:buClr>
                <a:srgbClr val="5C5F61"/>
              </a:buClr>
              <a:buSzPts val="1800"/>
              <a:buFont typeface="Arial"/>
              <a:buNone/>
            </a:pPr>
            <a:r>
              <a:rPr lang="en-US" sz="1600" b="1" i="0" u="none" strike="noStrike" cap="none">
                <a:solidFill>
                  <a:schemeClr val="dk2"/>
                </a:solidFill>
                <a:latin typeface="Arial"/>
                <a:ea typeface="Arial"/>
                <a:cs typeface="Arial"/>
                <a:sym typeface="Arial"/>
              </a:rPr>
              <a:t>À la place des lecteurs humains</a:t>
            </a:r>
            <a:endParaRPr sz="2400" b="1" i="0" u="none" strike="noStrike" cap="non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2"/>
          <p:cNvSpPr txBox="1">
            <a:spLocks noGrp="1"/>
          </p:cNvSpPr>
          <p:nvPr>
            <p:ph type="title"/>
          </p:nvPr>
        </p:nvSpPr>
        <p:spPr>
          <a:xfrm>
            <a:off x="5098273" y="1131488"/>
            <a:ext cx="4198051" cy="808049"/>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DCF4FD"/>
              </a:buClr>
              <a:buSzPts val="4000"/>
              <a:buFont typeface="DM Sans Medium"/>
              <a:buNone/>
            </a:pPr>
            <a:r>
              <a:rPr lang="en-US" sz="4000">
                <a:solidFill>
                  <a:srgbClr val="DCF4FD"/>
                </a:solidFill>
              </a:rPr>
              <a:t>Introduction </a:t>
            </a:r>
            <a:endParaRPr/>
          </a:p>
        </p:txBody>
      </p:sp>
      <p:sp>
        <p:nvSpPr>
          <p:cNvPr id="1658" name="Google Shape;1658;p2"/>
          <p:cNvSpPr txBox="1">
            <a:spLocks noGrp="1"/>
          </p:cNvSpPr>
          <p:nvPr>
            <p:ph type="body" idx="4294967295"/>
          </p:nvPr>
        </p:nvSpPr>
        <p:spPr>
          <a:xfrm>
            <a:off x="5098273" y="2049450"/>
            <a:ext cx="6006096" cy="2759100"/>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2400"/>
              <a:buNone/>
            </a:pPr>
            <a:r>
              <a:rPr lang="en-US">
                <a:solidFill>
                  <a:schemeClr val="lt1"/>
                </a:solidFill>
              </a:rPr>
              <a:t>Ce module entend aider les programmes nationaux à suivre et à surveiller l’impact de leur utilisation du diagnostic assisté par ordinateur et des rayons X numériques pour dépister la tuberculose pulmonaire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20"/>
          <p:cNvSpPr txBox="1">
            <a:spLocks noGrp="1"/>
          </p:cNvSpPr>
          <p:nvPr>
            <p:ph type="body" idx="1"/>
          </p:nvPr>
        </p:nvSpPr>
        <p:spPr>
          <a:xfrm>
            <a:off x="1095045" y="799125"/>
            <a:ext cx="10591468" cy="5259749"/>
          </a:xfrm>
          <a:prstGeom prst="rect">
            <a:avLst/>
          </a:prstGeom>
          <a:noFill/>
          <a:ln>
            <a:noFill/>
          </a:ln>
        </p:spPr>
        <p:txBody>
          <a:bodyPr spcFirstLastPara="1" wrap="square" lIns="0" tIns="45700" rIns="0" bIns="45700" anchor="t" anchorCtr="0">
            <a:noAutofit/>
          </a:bodyPr>
          <a:lstStyle/>
          <a:p>
            <a:pPr marL="742950" lvl="0" indent="-514350" algn="l" rtl="0">
              <a:lnSpc>
                <a:spcPct val="100000"/>
              </a:lnSpc>
              <a:spcBef>
                <a:spcPts val="1800"/>
              </a:spcBef>
              <a:spcAft>
                <a:spcPts val="0"/>
              </a:spcAft>
              <a:buSzPts val="3200"/>
              <a:buAutoNum type="arabicPeriod"/>
            </a:pPr>
            <a:r>
              <a:rPr lang="en-US" sz="2800"/>
              <a:t>Quels changements seraient nécessaires pour adopter les radiographies activées par la DAO ?</a:t>
            </a:r>
            <a:endParaRPr/>
          </a:p>
          <a:p>
            <a:pPr marL="742950" lvl="0" indent="-514350" algn="l" rtl="0">
              <a:lnSpc>
                <a:spcPct val="100000"/>
              </a:lnSpc>
              <a:spcBef>
                <a:spcPts val="1800"/>
              </a:spcBef>
              <a:spcAft>
                <a:spcPts val="0"/>
              </a:spcAft>
              <a:buSzPts val="3200"/>
              <a:buAutoNum type="arabicPeriod"/>
            </a:pPr>
            <a:r>
              <a:rPr lang="en-US" sz="2800"/>
              <a:t>Comment allez-vous suivre les résultats des radiographies activées par DAO et les relier aux tests de confirmation ?</a:t>
            </a:r>
            <a:endParaRPr/>
          </a:p>
          <a:p>
            <a:pPr marL="742950" lvl="0" indent="-514350" algn="l" rtl="0">
              <a:lnSpc>
                <a:spcPct val="100000"/>
              </a:lnSpc>
              <a:spcBef>
                <a:spcPts val="1800"/>
              </a:spcBef>
              <a:spcAft>
                <a:spcPts val="0"/>
              </a:spcAft>
              <a:buSzPts val="3200"/>
              <a:buAutoNum type="arabicPeriod"/>
            </a:pPr>
            <a:r>
              <a:rPr lang="en-US" sz="2800"/>
              <a:t>Quel seuil de dépistage utiliseriez-vous ?</a:t>
            </a:r>
            <a:endParaRPr/>
          </a:p>
          <a:p>
            <a:pPr marL="742950" lvl="0" indent="-514350" algn="l" rtl="0">
              <a:lnSpc>
                <a:spcPct val="100000"/>
              </a:lnSpc>
              <a:spcBef>
                <a:spcPts val="1800"/>
              </a:spcBef>
              <a:spcAft>
                <a:spcPts val="0"/>
              </a:spcAft>
              <a:buSzPts val="3200"/>
              <a:buAutoNum type="arabicPeriod"/>
            </a:pPr>
            <a:r>
              <a:rPr lang="en-US" sz="2800"/>
              <a:t>Quels indicateurs utiliserez-vous ?</a:t>
            </a:r>
            <a:endParaRPr/>
          </a:p>
          <a:p>
            <a:pPr marL="742950" lvl="0" indent="-514350" algn="l" rtl="0">
              <a:lnSpc>
                <a:spcPct val="100000"/>
              </a:lnSpc>
              <a:spcBef>
                <a:spcPts val="1800"/>
              </a:spcBef>
              <a:spcAft>
                <a:spcPts val="0"/>
              </a:spcAft>
              <a:buSzPts val="3200"/>
              <a:buAutoNum type="arabicPeriod"/>
            </a:pPr>
            <a:r>
              <a:rPr lang="en-US" sz="2800"/>
              <a:t>Quelles adaptations à votre système actuel seraient nécessaires pour capturer ces indicateurs ?</a:t>
            </a:r>
            <a:endParaRPr/>
          </a:p>
          <a:p>
            <a:pPr marL="742950" lvl="0" indent="-311150" algn="l" rtl="0">
              <a:lnSpc>
                <a:spcPct val="100000"/>
              </a:lnSpc>
              <a:spcBef>
                <a:spcPts val="1800"/>
              </a:spcBef>
              <a:spcAft>
                <a:spcPts val="0"/>
              </a:spcAft>
              <a:buSzPts val="3200"/>
              <a:buNone/>
            </a:pPr>
            <a:endParaRPr sz="2800"/>
          </a:p>
        </p:txBody>
      </p:sp>
      <p:sp>
        <p:nvSpPr>
          <p:cNvPr id="1838" name="Google Shape;1838;p2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lang="en-US" sz="3200"/>
              <a:t>POSEZ LA QUESTION…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21"/>
          <p:cNvSpPr txBox="1">
            <a:spLocks noGrp="1"/>
          </p:cNvSpPr>
          <p:nvPr>
            <p:ph type="body" idx="1"/>
          </p:nvPr>
        </p:nvSpPr>
        <p:spPr>
          <a:xfrm>
            <a:off x="1086337" y="857251"/>
            <a:ext cx="10216663" cy="5259749"/>
          </a:xfrm>
          <a:prstGeom prst="rect">
            <a:avLst/>
          </a:prstGeom>
          <a:noFill/>
          <a:ln>
            <a:noFill/>
          </a:ln>
        </p:spPr>
        <p:txBody>
          <a:bodyPr spcFirstLastPara="1" wrap="square" lIns="0" tIns="45700" rIns="0" bIns="45700" anchor="t" anchorCtr="0">
            <a:noAutofit/>
          </a:bodyPr>
          <a:lstStyle/>
          <a:p>
            <a:pPr marL="742950" lvl="0" indent="-514350" algn="l" rtl="0">
              <a:lnSpc>
                <a:spcPct val="100000"/>
              </a:lnSpc>
              <a:spcBef>
                <a:spcPts val="1800"/>
              </a:spcBef>
              <a:spcAft>
                <a:spcPts val="0"/>
              </a:spcAft>
              <a:buSzPts val="3200"/>
              <a:buFont typeface="Arial"/>
              <a:buAutoNum type="arabicPeriod"/>
            </a:pPr>
            <a:r>
              <a:rPr lang="en-US" sz="2800"/>
              <a:t>La radiographie activée par DAO sera-t-elle utilisée dans les stratégies de recherche de cas actives et/ou passives ?</a:t>
            </a:r>
            <a:endParaRPr/>
          </a:p>
          <a:p>
            <a:pPr marL="1200150" lvl="1" indent="-514350" algn="l" rtl="0">
              <a:lnSpc>
                <a:spcPct val="100000"/>
              </a:lnSpc>
              <a:spcBef>
                <a:spcPts val="1800"/>
              </a:spcBef>
              <a:spcAft>
                <a:spcPts val="0"/>
              </a:spcAft>
              <a:buSzPts val="2800"/>
              <a:buFont typeface="Arial"/>
              <a:buChar char="•"/>
            </a:pPr>
            <a:r>
              <a:rPr lang="en-US" sz="2400"/>
              <a:t>La stratégie a-t-elle un impact sur la mise en œuvre ?</a:t>
            </a:r>
            <a:endParaRPr/>
          </a:p>
          <a:p>
            <a:pPr marL="742950" lvl="0" indent="-514350" algn="l" rtl="0">
              <a:lnSpc>
                <a:spcPct val="100000"/>
              </a:lnSpc>
              <a:spcBef>
                <a:spcPts val="3000"/>
              </a:spcBef>
              <a:spcAft>
                <a:spcPts val="0"/>
              </a:spcAft>
              <a:buSzPts val="3200"/>
              <a:buFont typeface="Arial"/>
              <a:buAutoNum type="arabicPeriod"/>
            </a:pPr>
            <a:r>
              <a:rPr lang="en-US" sz="2800"/>
              <a:t>Comment informerez-vous les parties prenantes des opportunités et de la disponibilité des radiographies activées par DAO ? </a:t>
            </a:r>
            <a:endParaRPr/>
          </a:p>
          <a:p>
            <a:pPr marL="742950" lvl="0" indent="-514350" algn="l" rtl="0">
              <a:lnSpc>
                <a:spcPct val="100000"/>
              </a:lnSpc>
              <a:spcBef>
                <a:spcPts val="3000"/>
              </a:spcBef>
              <a:spcAft>
                <a:spcPts val="0"/>
              </a:spcAft>
              <a:buSzPts val="3200"/>
              <a:buFont typeface="Arial"/>
              <a:buAutoNum type="arabicPeriod"/>
            </a:pPr>
            <a:r>
              <a:rPr lang="en-US" sz="2800"/>
              <a:t>De quoi les cliniciens ont-ils besoin pour faire confiance aux résultats ?</a:t>
            </a:r>
            <a:endParaRPr/>
          </a:p>
        </p:txBody>
      </p:sp>
      <p:sp>
        <p:nvSpPr>
          <p:cNvPr id="1844" name="Google Shape;1844;p2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lang="en-US" sz="3200"/>
              <a:t>POSEZ LA QUESTION…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Google Shape;1849;p22"/>
          <p:cNvSpPr txBox="1">
            <a:spLocks noGrp="1"/>
          </p:cNvSpPr>
          <p:nvPr>
            <p:ph type="title"/>
          </p:nvPr>
        </p:nvSpPr>
        <p:spPr>
          <a:xfrm>
            <a:off x="445975" y="367324"/>
            <a:ext cx="5245213" cy="729956"/>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4000"/>
              <a:buFont typeface="Arial"/>
              <a:buNone/>
            </a:pPr>
            <a:r>
              <a:rPr lang="en-US" sz="3600"/>
              <a:t>CLÔTURE</a:t>
            </a:r>
            <a:endParaRPr/>
          </a:p>
        </p:txBody>
      </p:sp>
      <p:sp>
        <p:nvSpPr>
          <p:cNvPr id="1850" name="Google Shape;1850;p22"/>
          <p:cNvSpPr txBox="1">
            <a:spLocks noGrp="1"/>
          </p:cNvSpPr>
          <p:nvPr>
            <p:ph type="body" idx="1"/>
          </p:nvPr>
        </p:nvSpPr>
        <p:spPr>
          <a:xfrm>
            <a:off x="6662057" y="1097280"/>
            <a:ext cx="5083968" cy="5022533"/>
          </a:xfrm>
          <a:prstGeom prst="rect">
            <a:avLst/>
          </a:prstGeom>
          <a:noFill/>
          <a:ln>
            <a:noFill/>
          </a:ln>
        </p:spPr>
        <p:txBody>
          <a:bodyPr spcFirstLastPara="1" wrap="square" lIns="0" tIns="45700" rIns="0" bIns="45700" anchor="t" anchorCtr="0">
            <a:noAutofit/>
          </a:bodyPr>
          <a:lstStyle/>
          <a:p>
            <a:pPr marL="457200" lvl="0" indent="-431800" algn="l" rtl="0">
              <a:lnSpc>
                <a:spcPct val="110000"/>
              </a:lnSpc>
              <a:spcBef>
                <a:spcPts val="1000"/>
              </a:spcBef>
              <a:spcAft>
                <a:spcPts val="0"/>
              </a:spcAft>
              <a:buClr>
                <a:schemeClr val="lt1"/>
              </a:buClr>
              <a:buSzPts val="3200"/>
              <a:buChar char="•"/>
            </a:pPr>
            <a:r>
              <a:rPr lang="en-US"/>
              <a:t>Exercice de révision</a:t>
            </a:r>
            <a:endParaRPr/>
          </a:p>
          <a:p>
            <a:pPr marL="457200" lvl="0" indent="-431800" algn="l" rtl="0">
              <a:lnSpc>
                <a:spcPct val="110000"/>
              </a:lnSpc>
              <a:spcBef>
                <a:spcPts val="1000"/>
              </a:spcBef>
              <a:spcAft>
                <a:spcPts val="0"/>
              </a:spcAft>
              <a:buClr>
                <a:schemeClr val="lt1"/>
              </a:buClr>
              <a:buSzPts val="3200"/>
              <a:buChar char="•"/>
            </a:pPr>
            <a:r>
              <a:rPr lang="en-US" sz="3600"/>
              <a:t>Présentations</a:t>
            </a:r>
            <a:r>
              <a:rPr lang="en-US"/>
              <a:t> des équipes</a:t>
            </a:r>
            <a:endParaRPr/>
          </a:p>
          <a:p>
            <a:pPr marL="457200" lvl="0" indent="-431800" algn="l" rtl="0">
              <a:lnSpc>
                <a:spcPct val="110000"/>
              </a:lnSpc>
              <a:spcBef>
                <a:spcPts val="1000"/>
              </a:spcBef>
              <a:spcAft>
                <a:spcPts val="0"/>
              </a:spcAft>
              <a:buClr>
                <a:schemeClr val="lt1"/>
              </a:buClr>
              <a:buSzPts val="3200"/>
              <a:buChar char="•"/>
            </a:pPr>
            <a:r>
              <a:rPr lang="en-US"/>
              <a:t>Prochaines étapes</a:t>
            </a:r>
            <a:endParaRPr/>
          </a:p>
          <a:p>
            <a:pPr marL="457200" lvl="0" indent="-431800" algn="l" rtl="0">
              <a:lnSpc>
                <a:spcPct val="110000"/>
              </a:lnSpc>
              <a:spcBef>
                <a:spcPts val="1000"/>
              </a:spcBef>
              <a:spcAft>
                <a:spcPts val="0"/>
              </a:spcAft>
              <a:buClr>
                <a:schemeClr val="lt1"/>
              </a:buClr>
              <a:buSzPts val="3200"/>
              <a:buChar char="•"/>
            </a:pPr>
            <a:r>
              <a:rPr lang="en-US"/>
              <a:t>Plans d’installation</a:t>
            </a:r>
            <a:endParaRPr/>
          </a:p>
          <a:p>
            <a:pPr marL="457200" lvl="0" indent="-431800" algn="l" rtl="0">
              <a:lnSpc>
                <a:spcPct val="110000"/>
              </a:lnSpc>
              <a:spcBef>
                <a:spcPts val="1000"/>
              </a:spcBef>
              <a:spcAft>
                <a:spcPts val="0"/>
              </a:spcAft>
              <a:buClr>
                <a:schemeClr val="lt1"/>
              </a:buClr>
              <a:buSzPts val="3200"/>
              <a:buChar char="•"/>
            </a:pPr>
            <a:r>
              <a:rPr lang="en-US"/>
              <a:t>Suivi</a:t>
            </a:r>
            <a:endParaRPr/>
          </a:p>
          <a:p>
            <a:pPr marL="457200" lvl="0" indent="-431800" algn="l" rtl="0">
              <a:lnSpc>
                <a:spcPct val="110000"/>
              </a:lnSpc>
              <a:spcBef>
                <a:spcPts val="1000"/>
              </a:spcBef>
              <a:spcAft>
                <a:spcPts val="0"/>
              </a:spcAft>
              <a:buClr>
                <a:schemeClr val="lt1"/>
              </a:buClr>
              <a:buSzPts val="3200"/>
              <a:buChar char="•"/>
            </a:pPr>
            <a:r>
              <a:rPr lang="en-US"/>
              <a:t>Assistance continue</a:t>
            </a:r>
            <a:endParaRPr/>
          </a:p>
        </p:txBody>
      </p:sp>
      <p:pic>
        <p:nvPicPr>
          <p:cNvPr id="1851" name="Google Shape;1851;p22" descr="A close-up of a microscope  Description automatically generated with low confidence"/>
          <p:cNvPicPr preferRelativeResize="0">
            <a:picLocks noGrp="1"/>
          </p:cNvPicPr>
          <p:nvPr>
            <p:ph type="pic" idx="2"/>
          </p:nvPr>
        </p:nvPicPr>
        <p:blipFill rotWithShape="1">
          <a:blip r:embed="rId3">
            <a:alphaModFix/>
          </a:blip>
          <a:srcRect t="3999" b="3999"/>
          <a:stretch/>
        </p:blipFill>
        <p:spPr>
          <a:xfrm>
            <a:off x="1" y="2266462"/>
            <a:ext cx="6096000" cy="4591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0339-E78C-9D3B-CC2D-22A4839E0510}"/>
              </a:ext>
            </a:extLst>
          </p:cNvPr>
          <p:cNvSpPr>
            <a:spLocks noGrp="1"/>
          </p:cNvSpPr>
          <p:nvPr>
            <p:ph type="title"/>
          </p:nvPr>
        </p:nvSpPr>
        <p:spPr/>
        <p:txBody>
          <a:bodyPr/>
          <a:lstStyle/>
          <a:p>
            <a:r>
              <a:rPr lang="en-GB" dirty="0"/>
              <a:t>Acknowledgement </a:t>
            </a:r>
          </a:p>
        </p:txBody>
      </p:sp>
      <p:sp>
        <p:nvSpPr>
          <p:cNvPr id="1815" name="Google Shape;1815;g1226591b016_0_1001"/>
          <p:cNvSpPr txBox="1">
            <a:spLocks noGrp="1"/>
          </p:cNvSpPr>
          <p:nvPr>
            <p:ph type="body" idx="4294967295"/>
          </p:nvPr>
        </p:nvSpPr>
        <p:spPr>
          <a:xfrm>
            <a:off x="444500" y="946604"/>
            <a:ext cx="11083471" cy="1774825"/>
          </a:xfrm>
          <a:prstGeom prst="rect">
            <a:avLst/>
          </a:prstGeom>
          <a:noFill/>
          <a:ln>
            <a:noFill/>
          </a:ln>
        </p:spPr>
        <p:txBody>
          <a:bodyPr spcFirstLastPara="1" wrap="square" lIns="0" tIns="45700" rIns="0" bIns="45700" anchor="b" anchorCtr="0">
            <a:noAutofit/>
          </a:bodyPr>
          <a:lstStyle/>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This translation was made possible by Cooperative Agreement Number NU2GGH002490 from the U.S. Centers for Disease Control and Prevention (U.S. CDC). </a:t>
            </a:r>
          </a:p>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Its contents are solely the responsibility of the authors and do not necessarily represent the official views of the U.S. CDC or the U.S. Department of Health and Human Services.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lvl="0" indent="0" algn="r" rtl="0">
              <a:lnSpc>
                <a:spcPct val="100000"/>
              </a:lnSpc>
              <a:spcBef>
                <a:spcPts val="0"/>
              </a:spcBef>
              <a:spcAft>
                <a:spcPts val="0"/>
              </a:spcAft>
              <a:buClr>
                <a:schemeClr val="accent3"/>
              </a:buClr>
              <a:buSzPts val="1667"/>
              <a:buFont typeface="DM Sans Medium"/>
              <a:buNone/>
            </a:pPr>
            <a:endParaRPr dirty="0"/>
          </a:p>
        </p:txBody>
      </p:sp>
    </p:spTree>
    <p:extLst>
      <p:ext uri="{BB962C8B-B14F-4D97-AF65-F5344CB8AC3E}">
        <p14:creationId xmlns:p14="http://schemas.microsoft.com/office/powerpoint/2010/main" val="18331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3"/>
          <p:cNvSpPr txBox="1">
            <a:spLocks noGrp="1"/>
          </p:cNvSpPr>
          <p:nvPr>
            <p:ph type="title"/>
          </p:nvPr>
        </p:nvSpPr>
        <p:spPr>
          <a:xfrm>
            <a:off x="997087" y="654070"/>
            <a:ext cx="10763250" cy="804254"/>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200"/>
              <a:buFont typeface="DM Sans Medium"/>
              <a:buNone/>
            </a:pPr>
            <a:r>
              <a:rPr lang="en-US"/>
              <a:t>Aperçu du cours</a:t>
            </a:r>
            <a:endParaRPr/>
          </a:p>
        </p:txBody>
      </p:sp>
      <p:grpSp>
        <p:nvGrpSpPr>
          <p:cNvPr id="1664" name="Google Shape;1664;p3"/>
          <p:cNvGrpSpPr/>
          <p:nvPr/>
        </p:nvGrpSpPr>
        <p:grpSpPr>
          <a:xfrm>
            <a:off x="1407420" y="1646635"/>
            <a:ext cx="9377160" cy="3564730"/>
            <a:chOff x="0" y="0"/>
            <a:chExt cx="9377160" cy="2994916"/>
          </a:xfrm>
        </p:grpSpPr>
        <p:sp>
          <p:nvSpPr>
            <p:cNvPr id="1665" name="Google Shape;1665;p3"/>
            <p:cNvSpPr/>
            <p:nvPr/>
          </p:nvSpPr>
          <p:spPr>
            <a:xfrm>
              <a:off x="0" y="0"/>
              <a:ext cx="9377100" cy="6303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3"/>
            <p:cNvSpPr/>
            <p:nvPr/>
          </p:nvSpPr>
          <p:spPr>
            <a:xfrm>
              <a:off x="190708" y="142307"/>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3"/>
            <p:cNvSpPr/>
            <p:nvPr/>
          </p:nvSpPr>
          <p:spPr>
            <a:xfrm>
              <a:off x="728160" y="457"/>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3"/>
            <p:cNvSpPr txBox="1"/>
            <p:nvPr/>
          </p:nvSpPr>
          <p:spPr>
            <a:xfrm>
              <a:off x="728160" y="457"/>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Relier le dépistage aux diagnostics de confirmation</a:t>
              </a:r>
              <a:endParaRPr sz="2000" b="0" i="0" u="none" strike="noStrike" cap="none">
                <a:solidFill>
                  <a:srgbClr val="000000"/>
                </a:solidFill>
                <a:latin typeface="Arial"/>
                <a:ea typeface="Arial"/>
                <a:cs typeface="Arial"/>
                <a:sym typeface="Arial"/>
              </a:endParaRPr>
            </a:p>
          </p:txBody>
        </p:sp>
        <p:sp>
          <p:nvSpPr>
            <p:cNvPr id="1669" name="Google Shape;1669;p3"/>
            <p:cNvSpPr/>
            <p:nvPr/>
          </p:nvSpPr>
          <p:spPr>
            <a:xfrm>
              <a:off x="0" y="788510"/>
              <a:ext cx="9377100" cy="6303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3"/>
            <p:cNvSpPr/>
            <p:nvPr/>
          </p:nvSpPr>
          <p:spPr>
            <a:xfrm>
              <a:off x="190708" y="930360"/>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3"/>
            <p:cNvSpPr/>
            <p:nvPr/>
          </p:nvSpPr>
          <p:spPr>
            <a:xfrm>
              <a:off x="728160" y="788510"/>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3"/>
            <p:cNvSpPr txBox="1"/>
            <p:nvPr/>
          </p:nvSpPr>
          <p:spPr>
            <a:xfrm>
              <a:off x="728160" y="788510"/>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Le suivi et l’évaluation à travers la chaîne des soins</a:t>
              </a:r>
              <a:endParaRPr sz="2000" b="0" i="0" u="none" strike="noStrike" cap="none">
                <a:solidFill>
                  <a:srgbClr val="000000"/>
                </a:solidFill>
                <a:latin typeface="Arial"/>
                <a:ea typeface="Arial"/>
                <a:cs typeface="Arial"/>
                <a:sym typeface="Arial"/>
              </a:endParaRPr>
            </a:p>
          </p:txBody>
        </p:sp>
        <p:sp>
          <p:nvSpPr>
            <p:cNvPr id="1673" name="Google Shape;1673;p3"/>
            <p:cNvSpPr/>
            <p:nvPr/>
          </p:nvSpPr>
          <p:spPr>
            <a:xfrm>
              <a:off x="0" y="1576563"/>
              <a:ext cx="9377100" cy="6303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3"/>
            <p:cNvSpPr/>
            <p:nvPr/>
          </p:nvSpPr>
          <p:spPr>
            <a:xfrm>
              <a:off x="190708" y="1718413"/>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3"/>
            <p:cNvSpPr/>
            <p:nvPr/>
          </p:nvSpPr>
          <p:spPr>
            <a:xfrm>
              <a:off x="728160" y="1576563"/>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3"/>
            <p:cNvSpPr txBox="1"/>
            <p:nvPr/>
          </p:nvSpPr>
          <p:spPr>
            <a:xfrm>
              <a:off x="728160" y="1576563"/>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Indicateurs pour un programme de dépistage</a:t>
              </a:r>
              <a:endParaRPr sz="2000" b="0" i="0" u="none" strike="noStrike" cap="none">
                <a:solidFill>
                  <a:srgbClr val="000000"/>
                </a:solidFill>
                <a:latin typeface="Arial"/>
                <a:ea typeface="Arial"/>
                <a:cs typeface="Arial"/>
                <a:sym typeface="Arial"/>
              </a:endParaRPr>
            </a:p>
          </p:txBody>
        </p:sp>
        <p:sp>
          <p:nvSpPr>
            <p:cNvPr id="1677" name="Google Shape;1677;p3"/>
            <p:cNvSpPr/>
            <p:nvPr/>
          </p:nvSpPr>
          <p:spPr>
            <a:xfrm>
              <a:off x="0" y="2364616"/>
              <a:ext cx="9377100" cy="6303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3"/>
            <p:cNvSpPr/>
            <p:nvPr/>
          </p:nvSpPr>
          <p:spPr>
            <a:xfrm>
              <a:off x="190708" y="2506465"/>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3"/>
            <p:cNvSpPr/>
            <p:nvPr/>
          </p:nvSpPr>
          <p:spPr>
            <a:xfrm>
              <a:off x="728160" y="2364616"/>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3"/>
            <p:cNvSpPr txBox="1"/>
            <p:nvPr/>
          </p:nvSpPr>
          <p:spPr>
            <a:xfrm>
              <a:off x="728160" y="2364616"/>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Clôture</a:t>
              </a:r>
              <a:endParaRPr sz="20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p4"/>
          <p:cNvSpPr txBox="1">
            <a:spLocks noGrp="1"/>
          </p:cNvSpPr>
          <p:nvPr>
            <p:ph type="title"/>
          </p:nvPr>
        </p:nvSpPr>
        <p:spPr>
          <a:xfrm>
            <a:off x="0" y="789410"/>
            <a:ext cx="6096000" cy="1275876"/>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4000"/>
              <a:buFont typeface="Arial"/>
              <a:buNone/>
            </a:pPr>
            <a:r>
              <a:rPr lang="en-US" sz="3600"/>
              <a:t>Objectifs d’apprentissage </a:t>
            </a:r>
            <a:endParaRPr/>
          </a:p>
        </p:txBody>
      </p:sp>
      <p:sp>
        <p:nvSpPr>
          <p:cNvPr id="1686" name="Google Shape;1686;p4"/>
          <p:cNvSpPr txBox="1">
            <a:spLocks noGrp="1"/>
          </p:cNvSpPr>
          <p:nvPr>
            <p:ph type="body" idx="1"/>
          </p:nvPr>
        </p:nvSpPr>
        <p:spPr>
          <a:xfrm>
            <a:off x="6500813" y="367324"/>
            <a:ext cx="5156142" cy="5752489"/>
          </a:xfrm>
          <a:prstGeom prst="rect">
            <a:avLst/>
          </a:prstGeom>
          <a:noFill/>
          <a:ln>
            <a:noFill/>
          </a:ln>
        </p:spPr>
        <p:txBody>
          <a:bodyPr spcFirstLastPara="1" wrap="square" lIns="0" tIns="45700" rIns="0" bIns="45700" anchor="t" anchorCtr="0">
            <a:normAutofit lnSpcReduction="10000"/>
          </a:bodyPr>
          <a:lstStyle/>
          <a:p>
            <a:pPr marL="288925" lvl="0" indent="-197484" algn="l" rtl="0">
              <a:lnSpc>
                <a:spcPct val="100000"/>
              </a:lnSpc>
              <a:spcBef>
                <a:spcPts val="1800"/>
              </a:spcBef>
              <a:spcAft>
                <a:spcPts val="0"/>
              </a:spcAft>
              <a:buClr>
                <a:schemeClr val="lt1"/>
              </a:buClr>
              <a:buSzPts val="2800"/>
              <a:buChar char="•"/>
            </a:pPr>
            <a:r>
              <a:rPr lang="en-US" sz="2400"/>
              <a:t>Décrire comment intégrer les rayons X activés par DAO dans l’algorithme de diagnostic.</a:t>
            </a:r>
            <a:endParaRPr/>
          </a:p>
          <a:p>
            <a:pPr marL="288925" lvl="0" indent="-197484" algn="l" rtl="0">
              <a:lnSpc>
                <a:spcPct val="100000"/>
              </a:lnSpc>
              <a:spcBef>
                <a:spcPts val="1800"/>
              </a:spcBef>
              <a:spcAft>
                <a:spcPts val="0"/>
              </a:spcAft>
              <a:buClr>
                <a:schemeClr val="lt1"/>
              </a:buClr>
              <a:buSzPts val="2800"/>
              <a:buChar char="•"/>
            </a:pPr>
            <a:r>
              <a:rPr lang="en-US" sz="2400"/>
              <a:t>Décrire les exigences en matière de suivi et d’évaluation pour un système à rayons X activé par DAO.</a:t>
            </a:r>
            <a:endParaRPr/>
          </a:p>
          <a:p>
            <a:pPr marL="288925" lvl="0" indent="-197484" algn="l" rtl="0">
              <a:lnSpc>
                <a:spcPct val="100000"/>
              </a:lnSpc>
              <a:spcBef>
                <a:spcPts val="1800"/>
              </a:spcBef>
              <a:spcAft>
                <a:spcPts val="0"/>
              </a:spcAft>
              <a:buClr>
                <a:schemeClr val="lt1"/>
              </a:buClr>
              <a:buSzPts val="2800"/>
              <a:buChar char="•"/>
            </a:pPr>
            <a:r>
              <a:rPr lang="en-US" sz="2400"/>
              <a:t>Sélectionner les indicateurs à utiliser lors de l’établissement d’un programme de dépistage à l’aide de radiographies habilitées par DAO. </a:t>
            </a:r>
            <a:endParaRPr/>
          </a:p>
          <a:p>
            <a:pPr marL="288925" lvl="0" indent="-197484" algn="l" rtl="0">
              <a:lnSpc>
                <a:spcPct val="100000"/>
              </a:lnSpc>
              <a:spcBef>
                <a:spcPts val="1800"/>
              </a:spcBef>
              <a:spcAft>
                <a:spcPts val="0"/>
              </a:spcAft>
              <a:buClr>
                <a:schemeClr val="lt1"/>
              </a:buClr>
              <a:buSzPts val="2800"/>
              <a:buChar char="•"/>
            </a:pPr>
            <a:r>
              <a:rPr lang="en-US" sz="2400"/>
              <a:t>Décrire comment cela serait fait dans leur propre pays.</a:t>
            </a:r>
            <a:endParaRPr/>
          </a:p>
          <a:p>
            <a:pPr marL="288925" lvl="0" indent="-73025" algn="l" rtl="0">
              <a:lnSpc>
                <a:spcPct val="110000"/>
              </a:lnSpc>
              <a:spcBef>
                <a:spcPts val="2800"/>
              </a:spcBef>
              <a:spcAft>
                <a:spcPts val="0"/>
              </a:spcAft>
              <a:buClr>
                <a:schemeClr val="lt1"/>
              </a:buClr>
              <a:buSzPts val="2800"/>
              <a:buNone/>
            </a:pPr>
            <a:endParaRPr sz="2400"/>
          </a:p>
        </p:txBody>
      </p:sp>
      <p:sp>
        <p:nvSpPr>
          <p:cNvPr id="1687" name="Google Shape;1687;p4"/>
          <p:cNvSpPr txBox="1"/>
          <p:nvPr/>
        </p:nvSpPr>
        <p:spPr>
          <a:xfrm>
            <a:off x="445976" y="1584592"/>
            <a:ext cx="524521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C5F61"/>
              </a:buClr>
              <a:buSzPts val="3200"/>
              <a:buFont typeface="Arial"/>
              <a:buNone/>
            </a:pPr>
            <a:r>
              <a:rPr lang="en-US" sz="2000" b="0" i="0" u="none" strike="noStrike" cap="none">
                <a:solidFill>
                  <a:srgbClr val="5C5F61"/>
                </a:solidFill>
                <a:latin typeface="Arial"/>
                <a:ea typeface="Arial"/>
                <a:cs typeface="Arial"/>
                <a:sym typeface="Arial"/>
              </a:rPr>
              <a:t>À la fin de ce module, les participants devraient pouvoir :</a:t>
            </a:r>
            <a:endParaRPr sz="105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Google Shape;1692;gf1773862d2_0_0"/>
          <p:cNvSpPr txBox="1">
            <a:spLocks noGrp="1"/>
          </p:cNvSpPr>
          <p:nvPr>
            <p:ph type="body" idx="1"/>
          </p:nvPr>
        </p:nvSpPr>
        <p:spPr>
          <a:xfrm>
            <a:off x="1086337" y="1031631"/>
            <a:ext cx="5518394" cy="52596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rgbClr val="5C5F61"/>
              </a:buClr>
              <a:buSzPts val="2380"/>
              <a:buNone/>
            </a:pPr>
            <a:r>
              <a:rPr lang="en-US" sz="2000"/>
              <a:t>Dans les populations générales sans VIH âgées de 15 ans et plus où le</a:t>
            </a: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dépistage de la tuberculose est recommandé… </a:t>
            </a:r>
            <a:r>
              <a:rPr lang="en-US" sz="2000"/>
              <a:t> </a:t>
            </a:r>
            <a:endParaRPr sz="2400"/>
          </a:p>
          <a:p>
            <a:pPr marL="514350" lvl="0" indent="-342900" algn="l" rtl="0">
              <a:lnSpc>
                <a:spcPct val="90000"/>
              </a:lnSpc>
              <a:spcBef>
                <a:spcPts val="1800"/>
              </a:spcBef>
              <a:spcAft>
                <a:spcPts val="0"/>
              </a:spcAft>
              <a:buClr>
                <a:srgbClr val="5C5F61"/>
              </a:buClr>
              <a:buSzPts val="2380"/>
              <a:buFont typeface="Arial"/>
              <a:buChar char="•"/>
            </a:pPr>
            <a:r>
              <a:rPr lang="en-US" sz="2000"/>
              <a:t>Le dépistage systématique de la tuberculose peut être effectué à l’aide d’un </a:t>
            </a:r>
            <a:r>
              <a:rPr lang="en-US" sz="2000" b="1"/>
              <a:t>dépistage des symptômes</a:t>
            </a:r>
            <a:r>
              <a:rPr lang="en-US" sz="2000"/>
              <a:t>, d’une </a:t>
            </a:r>
            <a:r>
              <a:rPr lang="en-US" sz="2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radiographie thoracique avec logiciel de détection assistée par ordinateur (DAO)</a:t>
            </a:r>
            <a:r>
              <a:rPr lang="en-US" sz="2000"/>
              <a:t> ou de </a:t>
            </a:r>
            <a:r>
              <a:rPr lang="en-US" sz="2000" b="1"/>
              <a:t>tests de diagnostic rapide moléculaires recommandés</a:t>
            </a:r>
            <a:r>
              <a:rPr lang="en-US" sz="2000"/>
              <a:t> par l’OMS, seuls ou en combinaison.</a:t>
            </a:r>
            <a:r>
              <a:rPr lang="en-US" sz="2400"/>
              <a:t> </a:t>
            </a:r>
            <a:r>
              <a:rPr lang="en-US" sz="2000"/>
              <a:t> </a:t>
            </a:r>
            <a:endParaRPr sz="2800"/>
          </a:p>
          <a:p>
            <a:pPr marL="514350" lvl="0" indent="-336550" algn="l" rtl="0">
              <a:lnSpc>
                <a:spcPct val="90000"/>
              </a:lnSpc>
              <a:spcBef>
                <a:spcPts val="1800"/>
              </a:spcBef>
              <a:spcAft>
                <a:spcPts val="0"/>
              </a:spcAft>
              <a:buClr>
                <a:srgbClr val="5C5F61"/>
              </a:buClr>
              <a:buSzPts val="2280"/>
              <a:buFont typeface="Arial"/>
              <a:buChar char="•"/>
            </a:pPr>
            <a:r>
              <a:rPr lang="en-US" sz="2000" b="1"/>
              <a:t>Le logiciel de DAO</a:t>
            </a:r>
            <a:r>
              <a:rPr lang="en-US" sz="2000"/>
              <a:t> peut être utilisé en remplacement des lecteurs humains pour interpréter les radiographies pulmonaires numériques dans le cadre du dépistage et du triage de la tuberculeuse</a:t>
            </a:r>
            <a:endParaRPr sz="2400"/>
          </a:p>
        </p:txBody>
      </p:sp>
      <p:sp>
        <p:nvSpPr>
          <p:cNvPr id="1693" name="Google Shape;1693;gf1773862d2_0_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8884D"/>
              </a:buClr>
              <a:buSzPts val="2800"/>
              <a:buFont typeface="DM Sans"/>
              <a:buNone/>
            </a:pPr>
            <a:r>
              <a:rPr lang="en-US" sz="2800">
                <a:solidFill>
                  <a:srgbClr val="074AAA"/>
                </a:solidFill>
              </a:rPr>
              <a:t>Rappel </a:t>
            </a:r>
            <a:r>
              <a:rPr lang="en-US" sz="2800">
                <a:solidFill>
                  <a:srgbClr val="08884D"/>
                </a:solidFill>
              </a:rPr>
              <a:t>:</a:t>
            </a:r>
            <a:r>
              <a:rPr lang="en-US" sz="2800">
                <a:solidFill>
                  <a:srgbClr val="0CCC73"/>
                </a:solidFill>
              </a:rPr>
              <a:t> </a:t>
            </a:r>
            <a:r>
              <a:rPr lang="en-US" sz="2800">
                <a:solidFill>
                  <a:srgbClr val="277FF8"/>
                </a:solidFill>
              </a:rPr>
              <a:t>Directives de l’OMS sur le dépistage systématique</a:t>
            </a:r>
            <a:r>
              <a:rPr lang="en-US" sz="2800">
                <a:solidFill>
                  <a:srgbClr val="074AAA"/>
                </a:solidFill>
              </a:rPr>
              <a:t> </a:t>
            </a:r>
            <a:endParaRPr sz="2800">
              <a:solidFill>
                <a:srgbClr val="277FF8"/>
              </a:solidFill>
            </a:endParaRPr>
          </a:p>
        </p:txBody>
      </p:sp>
      <p:pic>
        <p:nvPicPr>
          <p:cNvPr id="1694" name="Google Shape;1694;gf1773862d2_0_0"/>
          <p:cNvPicPr preferRelativeResize="0"/>
          <p:nvPr/>
        </p:nvPicPr>
        <p:blipFill rotWithShape="1">
          <a:blip r:embed="rId3">
            <a:alphaModFix/>
          </a:blip>
          <a:srcRect/>
          <a:stretch/>
        </p:blipFill>
        <p:spPr>
          <a:xfrm>
            <a:off x="6810025" y="1836777"/>
            <a:ext cx="2142075" cy="1413750"/>
          </a:xfrm>
          <a:prstGeom prst="rect">
            <a:avLst/>
          </a:prstGeom>
          <a:noFill/>
          <a:ln>
            <a:noFill/>
          </a:ln>
        </p:spPr>
      </p:pic>
      <p:pic>
        <p:nvPicPr>
          <p:cNvPr id="1695" name="Google Shape;1695;gf1773862d2_0_0"/>
          <p:cNvPicPr preferRelativeResize="0"/>
          <p:nvPr/>
        </p:nvPicPr>
        <p:blipFill rotWithShape="1">
          <a:blip r:embed="rId4">
            <a:alphaModFix/>
          </a:blip>
          <a:srcRect/>
          <a:stretch/>
        </p:blipFill>
        <p:spPr>
          <a:xfrm>
            <a:off x="9044250" y="1840150"/>
            <a:ext cx="2142075" cy="1410376"/>
          </a:xfrm>
          <a:prstGeom prst="rect">
            <a:avLst/>
          </a:prstGeom>
          <a:noFill/>
          <a:ln>
            <a:noFill/>
          </a:ln>
        </p:spPr>
      </p:pic>
      <p:pic>
        <p:nvPicPr>
          <p:cNvPr id="1696" name="Google Shape;1696;gf1773862d2_0_0"/>
          <p:cNvPicPr preferRelativeResize="0"/>
          <p:nvPr/>
        </p:nvPicPr>
        <p:blipFill rotWithShape="1">
          <a:blip r:embed="rId5">
            <a:alphaModFix/>
          </a:blip>
          <a:srcRect/>
          <a:stretch/>
        </p:blipFill>
        <p:spPr>
          <a:xfrm>
            <a:off x="6810025" y="3343974"/>
            <a:ext cx="2142075" cy="1419307"/>
          </a:xfrm>
          <a:prstGeom prst="rect">
            <a:avLst/>
          </a:prstGeom>
          <a:noFill/>
          <a:ln>
            <a:noFill/>
          </a:ln>
        </p:spPr>
      </p:pic>
      <p:pic>
        <p:nvPicPr>
          <p:cNvPr id="1697" name="Google Shape;1697;gf1773862d2_0_0"/>
          <p:cNvPicPr preferRelativeResize="0"/>
          <p:nvPr/>
        </p:nvPicPr>
        <p:blipFill rotWithShape="1">
          <a:blip r:embed="rId6">
            <a:alphaModFix/>
          </a:blip>
          <a:srcRect/>
          <a:stretch/>
        </p:blipFill>
        <p:spPr>
          <a:xfrm>
            <a:off x="9044250" y="3335800"/>
            <a:ext cx="2142075" cy="1435646"/>
          </a:xfrm>
          <a:prstGeom prst="rect">
            <a:avLst/>
          </a:prstGeom>
          <a:noFill/>
          <a:ln>
            <a:noFill/>
          </a:ln>
        </p:spPr>
      </p:pic>
      <p:pic>
        <p:nvPicPr>
          <p:cNvPr id="1698" name="Google Shape;1698;gf1773862d2_0_0"/>
          <p:cNvPicPr preferRelativeResize="0"/>
          <p:nvPr/>
        </p:nvPicPr>
        <p:blipFill rotWithShape="1">
          <a:blip r:embed="rId7">
            <a:alphaModFix/>
          </a:blip>
          <a:srcRect/>
          <a:stretch/>
        </p:blipFill>
        <p:spPr>
          <a:xfrm>
            <a:off x="7951727" y="4856727"/>
            <a:ext cx="2142075" cy="14067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gf6a162d8cd_0_1622"/>
          <p:cNvSpPr txBox="1">
            <a:spLocks noGrp="1"/>
          </p:cNvSpPr>
          <p:nvPr>
            <p:ph type="title"/>
          </p:nvPr>
        </p:nvSpPr>
        <p:spPr>
          <a:xfrm>
            <a:off x="4875236" y="3429000"/>
            <a:ext cx="6538318" cy="952778"/>
          </a:xfrm>
          <a:prstGeom prst="rect">
            <a:avLst/>
          </a:prstGeom>
          <a:noFill/>
          <a:ln>
            <a:noFill/>
          </a:ln>
        </p:spPr>
        <p:txBody>
          <a:bodyPr spcFirstLastPara="1" wrap="square" lIns="0" tIns="45700" rIns="0" bIns="45700" anchor="ctr" anchorCtr="0">
            <a:normAutofit fontScale="90000"/>
          </a:bodyPr>
          <a:lstStyle/>
          <a:p>
            <a:pPr marL="0" lvl="0" indent="0" algn="l" rtl="0">
              <a:lnSpc>
                <a:spcPct val="90000"/>
              </a:lnSpc>
              <a:spcBef>
                <a:spcPts val="0"/>
              </a:spcBef>
              <a:spcAft>
                <a:spcPts val="0"/>
              </a:spcAft>
              <a:buClr>
                <a:schemeClr val="lt1"/>
              </a:buClr>
              <a:buSzPct val="111111"/>
              <a:buFont typeface="DM Sans Medium"/>
              <a:buNone/>
            </a:pPr>
            <a:r>
              <a:rPr lang="en-US" sz="2800" b="1">
                <a:solidFill>
                  <a:srgbClr val="BBEAFB"/>
                </a:solidFill>
              </a:rPr>
              <a:t>CONNECTER LA RADIOGRAPHIE ASSISTÉE PAR ORDINATEUR AU DIAGNOSTIC DE CONFIRMATION</a:t>
            </a:r>
            <a:endParaRPr>
              <a:solidFill>
                <a:srgbClr val="BBEAFB"/>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gf6a162d8cd_0_1626"/>
          <p:cNvSpPr txBox="1">
            <a:spLocks noGrp="1"/>
          </p:cNvSpPr>
          <p:nvPr>
            <p:ph type="body" idx="1"/>
          </p:nvPr>
        </p:nvSpPr>
        <p:spPr>
          <a:xfrm>
            <a:off x="453979" y="3409724"/>
            <a:ext cx="3992551" cy="3415630"/>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Clr>
                <a:schemeClr val="dk1"/>
              </a:buClr>
              <a:buSzPts val="1800"/>
              <a:buNone/>
            </a:pPr>
            <a:r>
              <a:rPr lang="en-US"/>
              <a:t>Le résultat doit être le même : </a:t>
            </a:r>
            <a:endParaRPr/>
          </a:p>
          <a:p>
            <a:pPr marL="0" lvl="0" indent="0" algn="l" rtl="0">
              <a:lnSpc>
                <a:spcPct val="110000"/>
              </a:lnSpc>
              <a:spcBef>
                <a:spcPts val="0"/>
              </a:spcBef>
              <a:spcAft>
                <a:spcPts val="0"/>
              </a:spcAft>
              <a:buClr>
                <a:schemeClr val="dk1"/>
              </a:buClr>
              <a:buSzPts val="1800"/>
              <a:buNone/>
            </a:pPr>
            <a:r>
              <a:rPr lang="en-US"/>
              <a:t>Les résultats des radiographies éclairent la prise de décision</a:t>
            </a:r>
            <a:endParaRPr/>
          </a:p>
          <a:p>
            <a:pPr marL="0" lvl="0" indent="0" algn="l" rtl="0">
              <a:lnSpc>
                <a:spcPct val="110000"/>
              </a:lnSpc>
              <a:spcBef>
                <a:spcPts val="0"/>
              </a:spcBef>
              <a:spcAft>
                <a:spcPts val="0"/>
              </a:spcAft>
              <a:buClr>
                <a:schemeClr val="dk1"/>
              </a:buClr>
              <a:buSzPts val="1800"/>
              <a:buNone/>
            </a:pPr>
            <a:endParaRPr>
              <a:solidFill>
                <a:schemeClr val="dk1"/>
              </a:solidFill>
            </a:endParaRPr>
          </a:p>
          <a:p>
            <a:pPr marL="0" lvl="0" indent="0" algn="l" rtl="0">
              <a:lnSpc>
                <a:spcPct val="110000"/>
              </a:lnSpc>
              <a:spcBef>
                <a:spcPts val="0"/>
              </a:spcBef>
              <a:spcAft>
                <a:spcPts val="0"/>
              </a:spcAft>
              <a:buClr>
                <a:schemeClr val="dk1"/>
              </a:buClr>
              <a:buSzPts val="1800"/>
              <a:buNone/>
            </a:pPr>
            <a:r>
              <a:rPr lang="en-US"/>
              <a:t>La radiographie peut également augmenter ou remplacer le dépistage des symptômes.</a:t>
            </a:r>
            <a:endParaRPr/>
          </a:p>
          <a:p>
            <a:pPr marL="0" lvl="0" indent="0" algn="l" rtl="0">
              <a:lnSpc>
                <a:spcPct val="110000"/>
              </a:lnSpc>
              <a:spcBef>
                <a:spcPts val="0"/>
              </a:spcBef>
              <a:spcAft>
                <a:spcPts val="0"/>
              </a:spcAft>
              <a:buClr>
                <a:schemeClr val="dk1"/>
              </a:buClr>
              <a:buSzPts val="1800"/>
              <a:buNone/>
            </a:pPr>
            <a:endParaRPr>
              <a:solidFill>
                <a:schemeClr val="dk1"/>
              </a:solidFill>
            </a:endParaRPr>
          </a:p>
          <a:p>
            <a:pPr marL="0" lvl="0" indent="0" algn="l" rtl="0">
              <a:lnSpc>
                <a:spcPct val="110000"/>
              </a:lnSpc>
              <a:spcBef>
                <a:spcPts val="0"/>
              </a:spcBef>
              <a:spcAft>
                <a:spcPts val="0"/>
              </a:spcAft>
              <a:buClr>
                <a:schemeClr val="dk1"/>
              </a:buClr>
              <a:buSzPts val="1800"/>
              <a:buNone/>
            </a:pPr>
            <a:r>
              <a:rPr lang="en-US" b="1"/>
              <a:t>Considérer : </a:t>
            </a:r>
            <a:r>
              <a:rPr lang="en-US"/>
              <a:t>L’expansion des rayons X en tant qu’outil de dépistage change-t-elle la définition de travail de la « tuberculose présomptive » ?</a:t>
            </a:r>
            <a:endParaRPr b="1">
              <a:solidFill>
                <a:schemeClr val="dk1"/>
              </a:solidFill>
            </a:endParaRPr>
          </a:p>
        </p:txBody>
      </p:sp>
      <p:sp>
        <p:nvSpPr>
          <p:cNvPr id="1710" name="Google Shape;1710;gf6a162d8cd_0_1626" descr="What is a Neural Network? | TIBCO Softwar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p:txBody>
      </p:sp>
      <p:sp>
        <p:nvSpPr>
          <p:cNvPr id="1711" name="Google Shape;1711;gf6a162d8cd_0_1626"/>
          <p:cNvSpPr txBox="1"/>
          <p:nvPr/>
        </p:nvSpPr>
        <p:spPr>
          <a:xfrm>
            <a:off x="1227221" y="539262"/>
            <a:ext cx="10643100" cy="8403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5C5F61"/>
              </a:buClr>
              <a:buSzPct val="96996"/>
              <a:buFont typeface="Arial"/>
              <a:buNone/>
            </a:pPr>
            <a:r>
              <a:rPr lang="en-US" sz="3200" b="0" i="0" u="none" strike="noStrike" cap="none">
                <a:solidFill>
                  <a:srgbClr val="074AAA"/>
                </a:solidFill>
                <a:latin typeface="Arial"/>
                <a:ea typeface="Arial"/>
                <a:cs typeface="Arial"/>
                <a:sym typeface="Arial"/>
              </a:rPr>
              <a:t>Rappel </a:t>
            </a:r>
            <a:r>
              <a:rPr lang="en-US" sz="3200" b="0" i="0" u="none" strike="noStrike" cap="none">
                <a:solidFill>
                  <a:srgbClr val="08884D"/>
                </a:solidFill>
                <a:latin typeface="Arial"/>
                <a:ea typeface="Arial"/>
                <a:cs typeface="Arial"/>
                <a:sym typeface="Arial"/>
              </a:rPr>
              <a:t>:</a:t>
            </a:r>
            <a:r>
              <a:rPr lang="en-US" sz="3200" b="0" i="0" u="none" strike="noStrike" cap="none">
                <a:solidFill>
                  <a:srgbClr val="0CCC73"/>
                </a:solidFill>
                <a:latin typeface="Arial"/>
                <a:ea typeface="Arial"/>
                <a:cs typeface="Arial"/>
                <a:sym typeface="Arial"/>
              </a:rPr>
              <a:t> </a:t>
            </a:r>
            <a:r>
              <a:rPr lang="en-US" sz="3200" b="1" i="0" u="none" strike="noStrike" cap="none">
                <a:solidFill>
                  <a:srgbClr val="277FF8"/>
                </a:solidFill>
                <a:latin typeface="Arial"/>
                <a:ea typeface="Arial"/>
                <a:cs typeface="Arial"/>
                <a:sym typeface="Arial"/>
              </a:rPr>
              <a:t>Comment les rayons X activés par DAO sont-ils utilisés ?</a:t>
            </a:r>
            <a:endParaRPr sz="3200" b="1" i="0" u="none" strike="noStrike" cap="none">
              <a:solidFill>
                <a:srgbClr val="277FF8"/>
              </a:solidFill>
              <a:latin typeface="Arial"/>
              <a:ea typeface="Arial"/>
              <a:cs typeface="Arial"/>
              <a:sym typeface="Arial"/>
            </a:endParaRPr>
          </a:p>
        </p:txBody>
      </p:sp>
      <p:pic>
        <p:nvPicPr>
          <p:cNvPr id="1712" name="Google Shape;1712;gf6a162d8cd_0_1626" descr="Population-based screening with x-ray."/>
          <p:cNvPicPr preferRelativeResize="0"/>
          <p:nvPr/>
        </p:nvPicPr>
        <p:blipFill rotWithShape="1">
          <a:blip r:embed="rId3">
            <a:alphaModFix/>
          </a:blip>
          <a:srcRect/>
          <a:stretch/>
        </p:blipFill>
        <p:spPr>
          <a:xfrm>
            <a:off x="4639399" y="1621657"/>
            <a:ext cx="2889282" cy="4627839"/>
          </a:xfrm>
          <a:prstGeom prst="rect">
            <a:avLst/>
          </a:prstGeom>
          <a:noFill/>
          <a:ln>
            <a:noFill/>
          </a:ln>
          <a:effectLst>
            <a:outerShdw blurRad="292100" dist="139700" dir="2700000" algn="tl" rotWithShape="0">
              <a:srgbClr val="333333">
                <a:alpha val="64313"/>
              </a:srgbClr>
            </a:outerShdw>
          </a:effectLst>
        </p:spPr>
      </p:pic>
      <p:pic>
        <p:nvPicPr>
          <p:cNvPr id="1713" name="Google Shape;1713;gf6a162d8cd_0_1626" descr="Diagram  Description automatically generated"/>
          <p:cNvPicPr preferRelativeResize="0"/>
          <p:nvPr/>
        </p:nvPicPr>
        <p:blipFill rotWithShape="1">
          <a:blip r:embed="rId4">
            <a:alphaModFix/>
          </a:blip>
          <a:srcRect/>
          <a:stretch/>
        </p:blipFill>
        <p:spPr>
          <a:xfrm>
            <a:off x="8070058" y="1469880"/>
            <a:ext cx="3336918" cy="5157753"/>
          </a:xfrm>
          <a:prstGeom prst="rect">
            <a:avLst/>
          </a:prstGeom>
          <a:noFill/>
          <a:ln>
            <a:noFill/>
          </a:ln>
          <a:effectLst>
            <a:outerShdw blurRad="292100" dist="139700" dir="2700000" algn="tl" rotWithShape="0">
              <a:srgbClr val="333333">
                <a:alpha val="64313"/>
              </a:srgbClr>
            </a:outerShdw>
          </a:effectLst>
        </p:spPr>
      </p:pic>
      <p:sp>
        <p:nvSpPr>
          <p:cNvPr id="1714" name="Google Shape;1714;gf6a162d8cd_0_1626"/>
          <p:cNvSpPr/>
          <p:nvPr/>
        </p:nvSpPr>
        <p:spPr>
          <a:xfrm>
            <a:off x="6812284" y="2995612"/>
            <a:ext cx="1891911" cy="1171575"/>
          </a:xfrm>
          <a:prstGeom prst="leftArrow">
            <a:avLst>
              <a:gd name="adj1" fmla="val 50000"/>
              <a:gd name="adj2" fmla="val 50000"/>
            </a:avLst>
          </a:prstGeom>
          <a:solidFill>
            <a:schemeClr val="accent5"/>
          </a:solidFill>
          <a:ln w="25400" cap="flat" cmpd="sng">
            <a:solidFill>
              <a:srgbClr val="0561B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La radiographie remplace le dépistage des symptômes</a:t>
            </a:r>
            <a:endParaRPr sz="1100" b="0" i="0" u="none" strike="noStrike" cap="none">
              <a:solidFill>
                <a:srgbClr val="000000"/>
              </a:solidFill>
              <a:latin typeface="Arial"/>
              <a:ea typeface="Arial"/>
              <a:cs typeface="Arial"/>
              <a:sym typeface="Arial"/>
            </a:endParaRPr>
          </a:p>
        </p:txBody>
      </p:sp>
      <p:sp>
        <p:nvSpPr>
          <p:cNvPr id="1715" name="Google Shape;1715;gf6a162d8cd_0_1626"/>
          <p:cNvSpPr/>
          <p:nvPr/>
        </p:nvSpPr>
        <p:spPr>
          <a:xfrm>
            <a:off x="7934598" y="1869550"/>
            <a:ext cx="1720736" cy="1171575"/>
          </a:xfrm>
          <a:prstGeom prst="rightArrow">
            <a:avLst>
              <a:gd name="adj1" fmla="val 50000"/>
              <a:gd name="adj2" fmla="val 50000"/>
            </a:avLst>
          </a:prstGeom>
          <a:solidFill>
            <a:schemeClr val="accent5"/>
          </a:solidFill>
          <a:ln w="25400" cap="flat" cmpd="sng">
            <a:solidFill>
              <a:srgbClr val="0561B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Radiographie plus dépistage des symptômes</a:t>
            </a:r>
            <a:endParaRPr/>
          </a:p>
        </p:txBody>
      </p:sp>
      <p:sp>
        <p:nvSpPr>
          <p:cNvPr id="1716" name="Google Shape;1716;gf6a162d8cd_0_1626"/>
          <p:cNvSpPr txBox="1"/>
          <p:nvPr/>
        </p:nvSpPr>
        <p:spPr>
          <a:xfrm>
            <a:off x="351904" y="1530483"/>
            <a:ext cx="5375128" cy="171735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dk1"/>
              </a:buClr>
              <a:buSzPts val="1800"/>
              <a:buFont typeface="Arial"/>
              <a:buNone/>
            </a:pPr>
            <a:r>
              <a:rPr lang="en-US" sz="1600" b="0" i="0" u="none" strike="noStrike" cap="none">
                <a:solidFill>
                  <a:schemeClr val="dk1"/>
                </a:solidFill>
                <a:latin typeface="Arial"/>
                <a:ea typeface="Arial"/>
                <a:cs typeface="Arial"/>
                <a:sym typeface="Arial"/>
              </a:rPr>
              <a:t>Le dépistage par radiographies habilitées par DAO doit être intégré dans l’algorithme de diagnostic de la tuberculose. </a:t>
            </a:r>
            <a:endParaRPr/>
          </a:p>
          <a:p>
            <a:pPr marL="0" marR="0" lvl="0" indent="0" algn="l" rtl="0">
              <a:lnSpc>
                <a:spcPct val="110000"/>
              </a:lnSpc>
              <a:spcBef>
                <a:spcPts val="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Cette intégration peut sembler différente pour les stratégies de recherche de cas actives et passives.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1" name="Google Shape;1721;p5"/>
          <p:cNvSpPr txBox="1">
            <a:spLocks noGrp="1"/>
          </p:cNvSpPr>
          <p:nvPr>
            <p:ph type="title"/>
          </p:nvPr>
        </p:nvSpPr>
        <p:spPr>
          <a:xfrm>
            <a:off x="1319754" y="766975"/>
            <a:ext cx="10710117" cy="705669"/>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accent3"/>
              </a:buClr>
              <a:buSzPts val="5000"/>
              <a:buFont typeface="DM Sans Medium"/>
              <a:buNone/>
            </a:pPr>
            <a:r>
              <a:rPr lang="en-US" sz="2800"/>
              <a:t>Les résultats des radiographies habilitées par DAO conduisent à des tests de confirmation selon la norme de référence</a:t>
            </a:r>
            <a:endParaRPr sz="2800">
              <a:solidFill>
                <a:srgbClr val="277FF8"/>
              </a:solidFill>
              <a:latin typeface="Arial"/>
              <a:ea typeface="Arial"/>
              <a:cs typeface="Arial"/>
              <a:sym typeface="Arial"/>
            </a:endParaRPr>
          </a:p>
        </p:txBody>
      </p:sp>
      <p:sp>
        <p:nvSpPr>
          <p:cNvPr id="1722" name="Google Shape;1722;p5"/>
          <p:cNvSpPr txBox="1">
            <a:spLocks noGrp="1"/>
          </p:cNvSpPr>
          <p:nvPr>
            <p:ph type="body" idx="1"/>
          </p:nvPr>
        </p:nvSpPr>
        <p:spPr>
          <a:xfrm>
            <a:off x="3858700" y="1509384"/>
            <a:ext cx="8832653" cy="4222997"/>
          </a:xfrm>
          <a:prstGeom prst="rect">
            <a:avLst/>
          </a:prstGeom>
          <a:noFill/>
          <a:ln>
            <a:noFill/>
          </a:ln>
        </p:spPr>
        <p:txBody>
          <a:bodyPr spcFirstLastPara="1" wrap="square" lIns="0" tIns="45700" rIns="0" bIns="45700" anchor="t" anchorCtr="0">
            <a:noAutofit/>
          </a:bodyPr>
          <a:lstStyle/>
          <a:p>
            <a:pPr marL="514350" lvl="0" indent="-285750" algn="l" rtl="0">
              <a:lnSpc>
                <a:spcPct val="100000"/>
              </a:lnSpc>
              <a:spcBef>
                <a:spcPts val="600"/>
              </a:spcBef>
              <a:spcAft>
                <a:spcPts val="0"/>
              </a:spcAft>
              <a:buSzPts val="1600"/>
              <a:buFont typeface="Arial"/>
              <a:buChar char="•"/>
            </a:pPr>
            <a:r>
              <a:rPr lang="en-US"/>
              <a:t>Comment faire le lien entre le dépistage et le diagnostic ?</a:t>
            </a:r>
            <a:endParaRPr/>
          </a:p>
          <a:p>
            <a:pPr marL="971550" lvl="1" indent="-285750" algn="l" rtl="0">
              <a:lnSpc>
                <a:spcPct val="100000"/>
              </a:lnSpc>
              <a:spcBef>
                <a:spcPts val="600"/>
              </a:spcBef>
              <a:spcAft>
                <a:spcPts val="0"/>
              </a:spcAft>
              <a:buSzPts val="2000"/>
              <a:buFont typeface="Arial"/>
              <a:buChar char="•"/>
            </a:pPr>
            <a:r>
              <a:rPr lang="en-US" sz="1400"/>
              <a:t>Les patients doivent-ils se rendre au laboratoire voisin, ou</a:t>
            </a:r>
            <a:endParaRPr sz="1400"/>
          </a:p>
          <a:p>
            <a:pPr marL="971550" lvl="1" indent="-285750" algn="l" rtl="0">
              <a:lnSpc>
                <a:spcPct val="100000"/>
              </a:lnSpc>
              <a:spcBef>
                <a:spcPts val="600"/>
              </a:spcBef>
              <a:spcAft>
                <a:spcPts val="0"/>
              </a:spcAft>
              <a:buSzPts val="2000"/>
              <a:buFont typeface="Arial"/>
              <a:buChar char="•"/>
            </a:pPr>
            <a:r>
              <a:rPr lang="en-US" sz="1400"/>
              <a:t>Les échantillons peuvent-ils être prélevés sur le site de dépistage et transportés vers les laboratoires ?</a:t>
            </a:r>
            <a:endParaRPr/>
          </a:p>
          <a:p>
            <a:pPr marL="514350" lvl="0" indent="-285750" algn="l" rtl="0">
              <a:lnSpc>
                <a:spcPct val="100000"/>
              </a:lnSpc>
              <a:spcBef>
                <a:spcPts val="1800"/>
              </a:spcBef>
              <a:spcAft>
                <a:spcPts val="0"/>
              </a:spcAft>
              <a:buSzPts val="1600"/>
              <a:buFont typeface="Arial"/>
              <a:buChar char="•"/>
            </a:pPr>
            <a:r>
              <a:rPr lang="en-US"/>
              <a:t>Comment les résultats du CXR et du DAO sont-ils transmis aux patients/prestataires de soins ?</a:t>
            </a:r>
            <a:endParaRPr/>
          </a:p>
          <a:p>
            <a:pPr marL="971550" lvl="1" indent="-285750" algn="l" rtl="0">
              <a:lnSpc>
                <a:spcPct val="100000"/>
              </a:lnSpc>
              <a:spcBef>
                <a:spcPts val="600"/>
              </a:spcBef>
              <a:spcAft>
                <a:spcPts val="0"/>
              </a:spcAft>
              <a:buSzPts val="2000"/>
              <a:buFont typeface="Arial"/>
              <a:buChar char="•"/>
            </a:pPr>
            <a:r>
              <a:rPr lang="en-US" sz="1400"/>
              <a:t>Le rapport de radiographie/DAO doit-il être imprimé ? </a:t>
            </a:r>
            <a:endParaRPr/>
          </a:p>
          <a:p>
            <a:pPr marL="971550" lvl="1" indent="-285750" algn="l" rtl="0">
              <a:lnSpc>
                <a:spcPct val="100000"/>
              </a:lnSpc>
              <a:spcBef>
                <a:spcPts val="600"/>
              </a:spcBef>
              <a:spcAft>
                <a:spcPts val="0"/>
              </a:spcAft>
              <a:buSzPts val="2000"/>
              <a:buFont typeface="Arial"/>
              <a:buChar char="•"/>
            </a:pPr>
            <a:r>
              <a:rPr lang="en-US" sz="1400"/>
              <a:t>Cela concerne-t-il tous les patients ou seulement ceux qui dépassent le score seuil ?</a:t>
            </a:r>
            <a:endParaRPr/>
          </a:p>
          <a:p>
            <a:pPr marL="514350" lvl="0" indent="-285750" algn="l" rtl="0">
              <a:lnSpc>
                <a:spcPct val="100000"/>
              </a:lnSpc>
              <a:spcBef>
                <a:spcPts val="1800"/>
              </a:spcBef>
              <a:spcAft>
                <a:spcPts val="0"/>
              </a:spcAft>
              <a:buSzPts val="1600"/>
              <a:buFont typeface="Arial"/>
              <a:buChar char="•"/>
            </a:pPr>
            <a:r>
              <a:rPr lang="en-US"/>
              <a:t>Comment relier les données de rayons X aux données de diagnostic ? </a:t>
            </a:r>
            <a:endParaRPr/>
          </a:p>
          <a:p>
            <a:pPr marL="971550" lvl="1" indent="-285750" algn="l" rtl="0">
              <a:lnSpc>
                <a:spcPct val="100000"/>
              </a:lnSpc>
              <a:spcBef>
                <a:spcPts val="600"/>
              </a:spcBef>
              <a:spcAft>
                <a:spcPts val="0"/>
              </a:spcAft>
              <a:buSzPts val="2000"/>
              <a:buFont typeface="Arial"/>
              <a:buChar char="•"/>
            </a:pPr>
            <a:r>
              <a:rPr lang="en-US" sz="1400"/>
              <a:t>Comment les patients sont-ils enregistrés dans le cadre du dépistage par rayons X ?</a:t>
            </a:r>
            <a:endParaRPr/>
          </a:p>
          <a:p>
            <a:pPr marL="971550" lvl="1" indent="-285750" algn="l" rtl="0">
              <a:lnSpc>
                <a:spcPct val="100000"/>
              </a:lnSpc>
              <a:spcBef>
                <a:spcPts val="600"/>
              </a:spcBef>
              <a:spcAft>
                <a:spcPts val="0"/>
              </a:spcAft>
              <a:buSzPts val="2000"/>
              <a:buFont typeface="Arial"/>
              <a:buChar char="•"/>
            </a:pPr>
            <a:r>
              <a:rPr lang="en-US" sz="1400"/>
              <a:t>Comment les patients sont-ils enregistrés dans le cadre de diagnostic de laboratoire ? </a:t>
            </a:r>
            <a:endParaRPr/>
          </a:p>
          <a:p>
            <a:pPr marL="971550" lvl="1" indent="-285750" algn="l" rtl="0">
              <a:lnSpc>
                <a:spcPct val="100000"/>
              </a:lnSpc>
              <a:spcBef>
                <a:spcPts val="600"/>
              </a:spcBef>
              <a:spcAft>
                <a:spcPts val="0"/>
              </a:spcAft>
              <a:buSzPts val="2000"/>
              <a:buFont typeface="Arial"/>
              <a:buChar char="•"/>
            </a:pPr>
            <a:r>
              <a:rPr lang="en-US" sz="1400"/>
              <a:t>Les identifiants de patient uniques sont-ils utilisés pour les deux systèmes et sont-ils reliés ?</a:t>
            </a:r>
            <a:endParaRPr/>
          </a:p>
        </p:txBody>
      </p:sp>
      <p:grpSp>
        <p:nvGrpSpPr>
          <p:cNvPr id="1723" name="Google Shape;1723;p5"/>
          <p:cNvGrpSpPr/>
          <p:nvPr/>
        </p:nvGrpSpPr>
        <p:grpSpPr>
          <a:xfrm>
            <a:off x="459700" y="1701272"/>
            <a:ext cx="3669389" cy="4162055"/>
            <a:chOff x="357727" y="2071490"/>
            <a:chExt cx="3669389" cy="4162055"/>
          </a:xfrm>
        </p:grpSpPr>
        <p:grpSp>
          <p:nvGrpSpPr>
            <p:cNvPr id="1724" name="Google Shape;1724;p5"/>
            <p:cNvGrpSpPr/>
            <p:nvPr/>
          </p:nvGrpSpPr>
          <p:grpSpPr>
            <a:xfrm>
              <a:off x="357727" y="4556366"/>
              <a:ext cx="3669389" cy="1677179"/>
              <a:chOff x="884229" y="4716218"/>
              <a:chExt cx="3669389" cy="1677179"/>
            </a:xfrm>
          </p:grpSpPr>
          <p:pic>
            <p:nvPicPr>
              <p:cNvPr id="1725" name="Google Shape;1725;p5" descr="Microscope outline"/>
              <p:cNvPicPr preferRelativeResize="0"/>
              <p:nvPr/>
            </p:nvPicPr>
            <p:blipFill rotWithShape="1">
              <a:blip r:embed="rId3">
                <a:alphaModFix/>
              </a:blip>
              <a:srcRect/>
              <a:stretch/>
            </p:blipFill>
            <p:spPr>
              <a:xfrm>
                <a:off x="2142602" y="4716218"/>
                <a:ext cx="914400" cy="914400"/>
              </a:xfrm>
              <a:prstGeom prst="rect">
                <a:avLst/>
              </a:prstGeom>
              <a:noFill/>
              <a:ln>
                <a:noFill/>
              </a:ln>
            </p:spPr>
          </p:pic>
          <p:pic>
            <p:nvPicPr>
              <p:cNvPr id="1726" name="Google Shape;1726;p5" descr="Petri Dish outline"/>
              <p:cNvPicPr preferRelativeResize="0"/>
              <p:nvPr/>
            </p:nvPicPr>
            <p:blipFill rotWithShape="1">
              <a:blip r:embed="rId4">
                <a:alphaModFix/>
              </a:blip>
              <a:srcRect/>
              <a:stretch/>
            </p:blipFill>
            <p:spPr>
              <a:xfrm>
                <a:off x="3639218" y="4716218"/>
                <a:ext cx="914400" cy="914400"/>
              </a:xfrm>
              <a:prstGeom prst="rect">
                <a:avLst/>
              </a:prstGeom>
              <a:noFill/>
              <a:ln>
                <a:noFill/>
              </a:ln>
            </p:spPr>
          </p:pic>
          <p:pic>
            <p:nvPicPr>
              <p:cNvPr id="1727" name="Google Shape;1727;p5" descr="Chemicals outline"/>
              <p:cNvPicPr preferRelativeResize="0"/>
              <p:nvPr/>
            </p:nvPicPr>
            <p:blipFill rotWithShape="1">
              <a:blip r:embed="rId5">
                <a:alphaModFix/>
              </a:blip>
              <a:srcRect/>
              <a:stretch/>
            </p:blipFill>
            <p:spPr>
              <a:xfrm>
                <a:off x="884229" y="4716218"/>
                <a:ext cx="914400" cy="914400"/>
              </a:xfrm>
              <a:prstGeom prst="rect">
                <a:avLst/>
              </a:prstGeom>
              <a:noFill/>
              <a:ln>
                <a:noFill/>
              </a:ln>
            </p:spPr>
          </p:pic>
          <p:sp>
            <p:nvSpPr>
              <p:cNvPr id="1728" name="Google Shape;1728;p5"/>
              <p:cNvSpPr txBox="1"/>
              <p:nvPr/>
            </p:nvSpPr>
            <p:spPr>
              <a:xfrm>
                <a:off x="884229" y="5816356"/>
                <a:ext cx="914400" cy="5770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Diagnostics moléculaires rapides</a:t>
                </a:r>
                <a:endParaRPr/>
              </a:p>
            </p:txBody>
          </p:sp>
          <p:sp>
            <p:nvSpPr>
              <p:cNvPr id="1729" name="Google Shape;1729;p5"/>
              <p:cNvSpPr txBox="1"/>
              <p:nvPr/>
            </p:nvSpPr>
            <p:spPr>
              <a:xfrm>
                <a:off x="2123669" y="5855493"/>
                <a:ext cx="91440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Microscopie à frottis</a:t>
                </a:r>
                <a:endParaRPr/>
              </a:p>
            </p:txBody>
          </p:sp>
          <p:sp>
            <p:nvSpPr>
              <p:cNvPr id="1730" name="Google Shape;1730;p5"/>
              <p:cNvSpPr txBox="1"/>
              <p:nvPr/>
            </p:nvSpPr>
            <p:spPr>
              <a:xfrm>
                <a:off x="3639218" y="5815010"/>
                <a:ext cx="91440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Culture et DST</a:t>
                </a:r>
                <a:endParaRPr/>
              </a:p>
            </p:txBody>
          </p:sp>
          <p:sp>
            <p:nvSpPr>
              <p:cNvPr id="1731" name="Google Shape;1731;p5"/>
              <p:cNvSpPr/>
              <p:nvPr/>
            </p:nvSpPr>
            <p:spPr>
              <a:xfrm>
                <a:off x="1666469" y="4978496"/>
                <a:ext cx="664369" cy="378619"/>
              </a:xfrm>
              <a:prstGeom prst="leftRightArrow">
                <a:avLst>
                  <a:gd name="adj1" fmla="val 50000"/>
                  <a:gd name="adj2" fmla="val 50000"/>
                </a:avLst>
              </a:prstGeom>
              <a:solidFill>
                <a:schemeClr val="accent5"/>
              </a:solidFill>
              <a:ln w="25400" cap="flat" cmpd="sng">
                <a:solidFill>
                  <a:srgbClr val="0561B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accent1"/>
                  </a:solidFill>
                  <a:latin typeface="Arial"/>
                  <a:ea typeface="Arial"/>
                  <a:cs typeface="Arial"/>
                  <a:sym typeface="Arial"/>
                </a:endParaRPr>
              </a:p>
            </p:txBody>
          </p:sp>
          <p:sp>
            <p:nvSpPr>
              <p:cNvPr id="1732" name="Google Shape;1732;p5"/>
              <p:cNvSpPr/>
              <p:nvPr/>
            </p:nvSpPr>
            <p:spPr>
              <a:xfrm>
                <a:off x="2913054" y="4978496"/>
                <a:ext cx="664369" cy="378619"/>
              </a:xfrm>
              <a:prstGeom prst="leftRightArrow">
                <a:avLst>
                  <a:gd name="adj1" fmla="val 50000"/>
                  <a:gd name="adj2" fmla="val 50000"/>
                </a:avLst>
              </a:prstGeom>
              <a:solidFill>
                <a:schemeClr val="accent5"/>
              </a:solidFill>
              <a:ln w="25400" cap="flat" cmpd="sng">
                <a:solidFill>
                  <a:srgbClr val="0561B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accent1"/>
                  </a:solidFill>
                  <a:latin typeface="Arial"/>
                  <a:ea typeface="Arial"/>
                  <a:cs typeface="Arial"/>
                  <a:sym typeface="Arial"/>
                </a:endParaRPr>
              </a:p>
            </p:txBody>
          </p:sp>
        </p:grpSp>
        <p:grpSp>
          <p:nvGrpSpPr>
            <p:cNvPr id="1733" name="Google Shape;1733;p5"/>
            <p:cNvGrpSpPr/>
            <p:nvPr/>
          </p:nvGrpSpPr>
          <p:grpSpPr>
            <a:xfrm>
              <a:off x="1616100" y="2071490"/>
              <a:ext cx="914400" cy="1301099"/>
              <a:chOff x="4526437" y="1642126"/>
              <a:chExt cx="914400" cy="1301099"/>
            </a:xfrm>
          </p:grpSpPr>
          <p:pic>
            <p:nvPicPr>
              <p:cNvPr id="1734" name="Google Shape;1734;p5" descr="Lungs with virus outline"/>
              <p:cNvPicPr preferRelativeResize="0"/>
              <p:nvPr/>
            </p:nvPicPr>
            <p:blipFill rotWithShape="1">
              <a:blip r:embed="rId6">
                <a:alphaModFix/>
              </a:blip>
              <a:srcRect/>
              <a:stretch/>
            </p:blipFill>
            <p:spPr>
              <a:xfrm>
                <a:off x="4526437" y="1642126"/>
                <a:ext cx="914400" cy="914400"/>
              </a:xfrm>
              <a:prstGeom prst="rect">
                <a:avLst/>
              </a:prstGeom>
              <a:noFill/>
              <a:ln>
                <a:noFill/>
              </a:ln>
            </p:spPr>
          </p:pic>
          <p:sp>
            <p:nvSpPr>
              <p:cNvPr id="1735" name="Google Shape;1735;p5"/>
              <p:cNvSpPr/>
              <p:nvPr/>
            </p:nvSpPr>
            <p:spPr>
              <a:xfrm>
                <a:off x="4858621" y="2457450"/>
                <a:ext cx="250031" cy="485775"/>
              </a:xfrm>
              <a:prstGeom prst="downArrow">
                <a:avLst>
                  <a:gd name="adj1" fmla="val 50000"/>
                  <a:gd name="adj2" fmla="val 50000"/>
                </a:avLst>
              </a:prstGeom>
              <a:solidFill>
                <a:schemeClr val="accent5"/>
              </a:solidFill>
              <a:ln w="25400" cap="flat" cmpd="sng">
                <a:solidFill>
                  <a:srgbClr val="0561B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pic>
          <p:nvPicPr>
            <p:cNvPr id="1736" name="Google Shape;1736;p5" descr="Help outline"/>
            <p:cNvPicPr preferRelativeResize="0"/>
            <p:nvPr/>
          </p:nvPicPr>
          <p:blipFill rotWithShape="1">
            <a:blip r:embed="rId7">
              <a:alphaModFix/>
            </a:blip>
            <a:srcRect/>
            <a:stretch/>
          </p:blipFill>
          <p:spPr>
            <a:xfrm>
              <a:off x="1537997" y="3410313"/>
              <a:ext cx="1070606" cy="1070606"/>
            </a:xfrm>
            <a:prstGeom prst="rect">
              <a:avLst/>
            </a:prstGeom>
            <a:noFill/>
            <a:ln>
              <a:noFill/>
            </a:ln>
          </p:spPr>
        </p:pic>
      </p:grpSp>
      <p:sp>
        <p:nvSpPr>
          <p:cNvPr id="1737" name="Google Shape;1737;p5"/>
          <p:cNvSpPr txBox="1"/>
          <p:nvPr/>
        </p:nvSpPr>
        <p:spPr>
          <a:xfrm>
            <a:off x="4556686" y="5586368"/>
            <a:ext cx="6672262" cy="461624"/>
          </a:xfrm>
          <a:prstGeom prst="rect">
            <a:avLst/>
          </a:prstGeom>
          <a:solidFill>
            <a:schemeClr val="accent5"/>
          </a:solidFill>
          <a:ln w="25400" cap="flat" cmpd="sng">
            <a:solidFill>
              <a:srgbClr val="0561B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Qui est responsable de ce processus ?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6"/>
          <p:cNvSpPr txBox="1">
            <a:spLocks noGrp="1"/>
          </p:cNvSpPr>
          <p:nvPr>
            <p:ph type="title"/>
          </p:nvPr>
        </p:nvSpPr>
        <p:spPr>
          <a:xfrm>
            <a:off x="5019673" y="3575358"/>
            <a:ext cx="6657017" cy="8736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34279"/>
              </a:buClr>
              <a:buSzPts val="2800"/>
              <a:buFont typeface="DM Sans Medium"/>
              <a:buNone/>
            </a:pPr>
            <a:r>
              <a:rPr lang="en-US" sz="2800" b="0" i="0">
                <a:solidFill>
                  <a:srgbClr val="034279"/>
                </a:solidFill>
                <a:latin typeface="DM Sans Medium"/>
                <a:ea typeface="DM Sans Medium"/>
                <a:cs typeface="DM Sans Medium"/>
                <a:sym typeface="DM Sans Medium"/>
              </a:rPr>
              <a:t>MISE EN PLACE D’UN SYSTÈME DE S&amp;E POUR DAO</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ICF 2021 Master">
  <a:themeElements>
    <a:clrScheme name="ICF_Color Palette_202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F 2021 Master">
  <a:themeElements>
    <a:clrScheme name="Custom 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1870</Words>
  <Application>Microsoft Office PowerPoint</Application>
  <PresentationFormat>Widescreen</PresentationFormat>
  <Paragraphs>154</Paragraphs>
  <Slides>23</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DM Sans</vt:lpstr>
      <vt:lpstr>Courier New</vt:lpstr>
      <vt:lpstr>Arial</vt:lpstr>
      <vt:lpstr>Calibri</vt:lpstr>
      <vt:lpstr>Noto Sans Symbols</vt:lpstr>
      <vt:lpstr>Aptos</vt:lpstr>
      <vt:lpstr>DM Sans Medium</vt:lpstr>
      <vt:lpstr>ICF 2021 Master</vt:lpstr>
      <vt:lpstr>ICF 2021 Master</vt:lpstr>
      <vt:lpstr>PowerPoint Presentation</vt:lpstr>
      <vt:lpstr>Introduction </vt:lpstr>
      <vt:lpstr>Aperçu du cours</vt:lpstr>
      <vt:lpstr>Objectifs d’apprentissage </vt:lpstr>
      <vt:lpstr>Rappel : Directives de l’OMS sur le dépistage systématique </vt:lpstr>
      <vt:lpstr>CONNECTER LA RADIOGRAPHIE ASSISTÉE PAR ORDINATEUR AU DIAGNOSTIC DE CONFIRMATION</vt:lpstr>
      <vt:lpstr>PowerPoint Presentation</vt:lpstr>
      <vt:lpstr>Les résultats des radiographies habilitées par DAO conduisent à des tests de confirmation selon la norme de référence</vt:lpstr>
      <vt:lpstr>MISE EN PLACE D’UN SYSTÈME DE S&amp;E POUR DAO</vt:lpstr>
      <vt:lpstr>Quels sont les besoins pour la mise en place d’un système de S&amp;E pour DAO ?</vt:lpstr>
      <vt:lpstr>Connexion aux systèmes nationaux de S&amp;E</vt:lpstr>
      <vt:lpstr>SÉLECTION DES INDICATEURS POUR UN PROGRAMME DE RADIOGRAPHIE DU THORAX ET DE DÉPISTAGE DE LA DAO </vt:lpstr>
      <vt:lpstr>Cascade de soins - Indicateurs</vt:lpstr>
      <vt:lpstr>Calculs à partir des indicateurs pour chaque groupe dépisté :</vt:lpstr>
      <vt:lpstr>Considérations lors de la sélection des indicateurs de S&amp;E</vt:lpstr>
      <vt:lpstr>Sélection des indicateurs pour un programme de dépistage</vt:lpstr>
      <vt:lpstr>Indicateurs proposés  pour le suivi des performances de la technologie DAO</vt:lpstr>
      <vt:lpstr>Où placer la DAO dans l’algorithme de dépistage de la tuberculose</vt:lpstr>
      <vt:lpstr>Où placer la DAO dans l’algorithme de dépistage de la tuberculose</vt:lpstr>
      <vt:lpstr>POSEZ LA QUESTION…</vt:lpstr>
      <vt:lpstr>POSEZ LA QUESTION…</vt:lpstr>
      <vt:lpstr>CLÔTURE</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Grace Cecilia Musonda Kahenya</dc:creator>
  <cp:lastModifiedBy>Sarah Zaidi</cp:lastModifiedBy>
  <cp:revision>4</cp:revision>
  <dcterms:created xsi:type="dcterms:W3CDTF">2021-09-16T12:14:44Z</dcterms:created>
  <dcterms:modified xsi:type="dcterms:W3CDTF">2024-07-02T13:16:47Z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0x010100C0B90C8D5F072044B7ED2EA054332753</vt:lpwstr>
  </property>
</Properties>
</file>